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74" r:id="rId7"/>
    <p:sldId id="275" r:id="rId8"/>
    <p:sldId id="259" r:id="rId9"/>
    <p:sldId id="260" r:id="rId10"/>
    <p:sldId id="261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>
        <p:scale>
          <a:sx n="62" d="100"/>
          <a:sy n="62" d="100"/>
        </p:scale>
        <p:origin x="10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6390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778298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079304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853303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158915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726099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963975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2834998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945365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412424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775182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03/20/2024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D1F-0509-3D4C-9F76-D6135C5D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914400"/>
            <a:ext cx="8213766" cy="2866030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07ECFF"/>
                </a:solidFill>
              </a:rPr>
              <a:t>Таблицы и диаграммы в Excel</a:t>
            </a:r>
            <a:endParaRPr lang="en-UA" dirty="0">
              <a:solidFill>
                <a:srgbClr val="07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параметров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5293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включать и отключать часть опций на вкладке Конструктор, чтобы изменять внешний вид таблицы. Всего существует 7 опций: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заголовка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итогов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Чередующиеся строки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столбец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столбец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Чередующиеся столбцы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фильтра</a:t>
            </a:r>
          </a:p>
        </p:txBody>
      </p:sp>
    </p:spTree>
    <p:extLst>
      <p:ext uri="{BB962C8B-B14F-4D97-AF65-F5344CB8AC3E}">
        <p14:creationId xmlns:p14="http://schemas.microsoft.com/office/powerpoint/2010/main" val="137267497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параметров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любую ячейку таблицы.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Конструктор в группе команд Параметры стилей таблиц установите или снимите флажки с требуемых опций. Мы включим опцию Строка итогов, чтобы добавить итоговую строку в таблицу.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изменится. В нашем случае внизу таблицы появилась новая строка с формулой, которая автоматически вычисляет сумму значений в столбце D.</a:t>
            </a:r>
          </a:p>
        </p:txBody>
      </p:sp>
      <p:pic>
        <p:nvPicPr>
          <p:cNvPr id="6146" name="Picture 2" descr="Таблицы в Excel">
            <a:extLst>
              <a:ext uri="{FF2B5EF4-FFF2-40B4-BE49-F238E27FC236}">
                <a16:creationId xmlns:a16="http://schemas.microsoft.com/office/drawing/2014/main" id="{FCE8FEC1-4A41-2151-C5F7-EFB8AA24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18" y="2841112"/>
            <a:ext cx="42672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аблицы в Excel">
            <a:extLst>
              <a:ext uri="{FF2B5EF4-FFF2-40B4-BE49-F238E27FC236}">
                <a16:creationId xmlns:a16="http://schemas.microsoft.com/office/drawing/2014/main" id="{95B13171-A38F-E482-B2AE-FC6E8A72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2" y="4826310"/>
            <a:ext cx="4826351" cy="18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1195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таблицы в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8"/>
            <a:ext cx="10515600" cy="54745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необходимость в использовании дополнительного функционала таблиц может пропасть. В таком случае стоит удалить таблицу из книги, при этом сохранив все данные и элементы форматирования.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любую ячейку таблицы и перейдите на вкладку Конструктор.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команд Сервис выберите команду Преобразовать в диапазон.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диалоговое окно с подтверждением. Нажмите Да.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будет преобразована в обычный диапазон, однако, данные и форматирование сохранятся.</a:t>
            </a:r>
          </a:p>
        </p:txBody>
      </p:sp>
      <p:pic>
        <p:nvPicPr>
          <p:cNvPr id="7170" name="Picture 2" descr="Таблицы в Excel">
            <a:extLst>
              <a:ext uri="{FF2B5EF4-FFF2-40B4-BE49-F238E27FC236}">
                <a16:creationId xmlns:a16="http://schemas.microsoft.com/office/drawing/2014/main" id="{CB70149B-9485-3E52-1209-708C4B11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84190"/>
            <a:ext cx="5048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973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в Excel – основные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в Excel способны графически представлять данные, что позволяет легче воспринимать большие объемы информации и оценивать ее. Excel предлагает самые различные типы диаграмм. Среди этого многообразия Вы можете подобрать именно ту диаграмму, которая наиболее точно подходит под Ваши нужды. </a:t>
            </a:r>
          </a:p>
        </p:txBody>
      </p:sp>
      <p:pic>
        <p:nvPicPr>
          <p:cNvPr id="8194" name="Picture 2" descr="Диаграммы в Excel">
            <a:extLst>
              <a:ext uri="{FF2B5EF4-FFF2-40B4-BE49-F238E27FC236}">
                <a16:creationId xmlns:a16="http://schemas.microsoft.com/office/drawing/2014/main" id="{204C04DC-25B4-30D4-77BD-59B02580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5" y="3288599"/>
            <a:ext cx="7398438" cy="3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8057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диаграмм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располагает большим разнообразием типов диаграмм, каждый из которых имеет свои преимущества.: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диаграммы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Линейчатая диаграмма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 областями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8232590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– это один из наиболее распространенных типов диаграмм. Гистограммы используют вертикальные столбцы для представления данных. Их можно применять в самых различных ситуациях, но чаще всего они используются для сравнения значений.</a:t>
            </a:r>
          </a:p>
        </p:txBody>
      </p:sp>
      <p:pic>
        <p:nvPicPr>
          <p:cNvPr id="9218" name="Picture 2" descr="Диаграммы в Excel">
            <a:extLst>
              <a:ext uri="{FF2B5EF4-FFF2-40B4-BE49-F238E27FC236}">
                <a16:creationId xmlns:a16="http://schemas.microsoft.com/office/drawing/2014/main" id="{1832947C-78C7-C9AC-5623-8B4C8941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72" y="2958837"/>
            <a:ext cx="7043656" cy="37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1551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Графики, наряду с гистограммами, также очень популярны. Графики идеальны в отображении изменения непрерывных данных, а также для демонстрации трендов. Точки на графике соединяются линиями, позволяя увидеть динамику с течением времени.</a:t>
            </a:r>
          </a:p>
        </p:txBody>
      </p:sp>
      <p:pic>
        <p:nvPicPr>
          <p:cNvPr id="10242" name="Picture 2" descr="Диаграммы в Excel">
            <a:extLst>
              <a:ext uri="{FF2B5EF4-FFF2-40B4-BE49-F238E27FC236}">
                <a16:creationId xmlns:a16="http://schemas.microsoft.com/office/drawing/2014/main" id="{662A8BF8-110B-B3F8-6674-A1D678BC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67" y="2771429"/>
            <a:ext cx="6901266" cy="36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5545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диаграммы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диаграммы подходят для демонстрации пропорций, т.е. части чего-то относительно целого. Каждое значение представлено в виде доли (сектора) от суммы всех значений (круга). Круговая диаграмма строится для одного ряда данных и, как правило, содержит до 5-8 секторов. Такой подход очень полезен, когда нужно сравнить данные друг с другом.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используемые для построения круговой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диаграммы, должны быть положительными.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Excel преобразует их в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положительные, автоматически отбросив знак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«минус».</a:t>
            </a:r>
          </a:p>
        </p:txBody>
      </p:sp>
      <p:pic>
        <p:nvPicPr>
          <p:cNvPr id="11266" name="Picture 2" descr="Диаграммы в Excel">
            <a:extLst>
              <a:ext uri="{FF2B5EF4-FFF2-40B4-BE49-F238E27FC236}">
                <a16:creationId xmlns:a16="http://schemas.microsoft.com/office/drawing/2014/main" id="{D510D267-9222-6C17-4DE4-8DC32617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16" y="3859078"/>
            <a:ext cx="4774284" cy="29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4976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Линейчатая диаграмма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Линейчатые диаграммы – это те же гистограммы, повернутые на 90 градусов, т.е. для представления информации используются не вертикальные столбцы, а горизонтальные.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FA423-8E78-1EFB-3CAD-4D5AE467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75" y="2601117"/>
            <a:ext cx="7307128" cy="39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294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 областями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8"/>
            <a:ext cx="10515600" cy="5234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с областями очень похожи на графики, за исключением того, что области под линиями заполнены цветом.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Диаграммы в Excel">
            <a:extLst>
              <a:ext uri="{FF2B5EF4-FFF2-40B4-BE49-F238E27FC236}">
                <a16:creationId xmlns:a16="http://schemas.microsoft.com/office/drawing/2014/main" id="{4ED33614-92E1-1239-4AC6-D5C25266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40" y="2115900"/>
            <a:ext cx="8172650" cy="43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7586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ED0E-47F1-81E0-5B0C-847D8EF7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Таблицы в </a:t>
            </a:r>
            <a:r>
              <a:rPr lang="de-DE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A303462-0AD7-6770-DBD0-6A6407FE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5194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по себе лист Excel – это уже одна огромная таблица, предназначенная для хранения самых различных данных. Кроме этого, Microsoft Excel предлагает еще более продвинутый инструмент, который преобразует диапазон ячеек в «официальную» таблицу, значительно упрощает работу с данными и добавляет множество дополнительных преимуществ. Этот урок мы посвятим основам работы с таблицами в Excel.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 данные на рабочий лист, у Вас может возникнуть желание оформить их в виде таблицы. Если сравнивать с обычным форматированием, то таблицы способны улучшить внешний вид и восприятие книги в целом, а также помочь систематизировать данные и упростить их обработку. Excel содержит несколько инструментов и стилей, позволяющих быстро и легко создавать таблицы. 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2514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диаграммы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диаграммы в Excel позволяют представить информацию в виде 3D перспективы. Лучше всего эти диаграммы подходят для больших объемов данных, чтобы видеть сразу весь спектр информации.</a:t>
            </a:r>
          </a:p>
        </p:txBody>
      </p:sp>
      <p:pic>
        <p:nvPicPr>
          <p:cNvPr id="13314" name="Picture 2" descr="Диаграммы в Excel">
            <a:extLst>
              <a:ext uri="{FF2B5EF4-FFF2-40B4-BE49-F238E27FC236}">
                <a16:creationId xmlns:a16="http://schemas.microsoft.com/office/drawing/2014/main" id="{6B493B5B-C871-2624-84FE-31513F4F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99" y="2743582"/>
            <a:ext cx="7446613" cy="39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48645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91736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диаграмм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053887"/>
            <a:ext cx="10515600" cy="4894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в Excel содержат 5 основных элементов, давайте рассмотрим их: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5D7B8-DA02-262B-79C1-1CA96CC5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35" y="1877053"/>
            <a:ext cx="8263330" cy="48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444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91736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диаграмм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053886"/>
            <a:ext cx="10515600" cy="58041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диаграммы должен четко описывать, что представлено на ней.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 ось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(также известная как ось Y) является вертикальной частью диаграммы. На вертикальной оси отображаются значения столбцов, поэтому ее называют осью значений. В текущем примере величиной измерения является чистая выручка от продаж каждого продавца.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данных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связанных точек (значений) на диаграмме. В текущем примере синие столбы отражает выручку от продаж Роберта Привального. Мы понимаем, что выручка относится именно к этому продавцу, благодаря легенде в правой части диаграммы. Анализируя ряды данных, можно увидеть, что Роберт был лучшим продавцом в первом и третьем квартале и вторым во втором и четвертом.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принадлежность каждого ряда к кому-либо или чему-либо. В текущем примере легенда содержит 3 цвета с соответствующими продавцами. Видя легенду достаточно легко определить к какому продавцу относится каждый из столбцов.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 ось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(также известная как ось X) является горизонтальной частью диаграммы. Горизонтальная ось представляет категории. В данном примере каждый квартал содержит свою группу.</a:t>
            </a:r>
          </a:p>
        </p:txBody>
      </p:sp>
    </p:spTree>
    <p:extLst>
      <p:ext uri="{BB962C8B-B14F-4D97-AF65-F5344CB8AC3E}">
        <p14:creationId xmlns:p14="http://schemas.microsoft.com/office/powerpoint/2010/main" val="331033879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91736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построить диаграмму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053886"/>
            <a:ext cx="10515600" cy="58041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ячейки, на основе которых Вы хотите построить диаграмму, включая заголовки столбцов и названия строк. Эти ячейки являются источником данных для диаграммы. В нашем примере мы выбрали диапазон ячеек A1:F6.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Вставка, выберите необходимую диаграмму. В нашем примере мы выберем Гистограмму.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Диаграммы в Excel">
            <a:extLst>
              <a:ext uri="{FF2B5EF4-FFF2-40B4-BE49-F238E27FC236}">
                <a16:creationId xmlns:a16="http://schemas.microsoft.com/office/drawing/2014/main" id="{515980BC-BEE9-4CE7-D356-6792F442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5" y="2547937"/>
            <a:ext cx="57626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иаграммы в Excel">
            <a:extLst>
              <a:ext uri="{FF2B5EF4-FFF2-40B4-BE49-F238E27FC236}">
                <a16:creationId xmlns:a16="http://schemas.microsoft.com/office/drawing/2014/main" id="{015EE085-F70E-8CFF-8E26-ADDD5982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17" y="4926488"/>
            <a:ext cx="7219235" cy="16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4717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91736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построить диаграмму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053886"/>
            <a:ext cx="10515600" cy="58041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раскрывающемся меню укажите подходящий тип гистограммы.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Выбранная диаграмма появится на листе Excel.</a:t>
            </a:r>
          </a:p>
        </p:txBody>
      </p:sp>
      <p:pic>
        <p:nvPicPr>
          <p:cNvPr id="15362" name="Picture 2" descr="Диаграммы в Excel">
            <a:extLst>
              <a:ext uri="{FF2B5EF4-FFF2-40B4-BE49-F238E27FC236}">
                <a16:creationId xmlns:a16="http://schemas.microsoft.com/office/drawing/2014/main" id="{44EF2BE7-C156-D6F1-997A-1710F62C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9" y="2541720"/>
            <a:ext cx="4272391" cy="39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Диаграммы в Excel">
            <a:extLst>
              <a:ext uri="{FF2B5EF4-FFF2-40B4-BE49-F238E27FC236}">
                <a16:creationId xmlns:a16="http://schemas.microsoft.com/office/drawing/2014/main" id="{04E1D6CD-5330-2F98-B27D-8DF038DD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58" y="2541721"/>
            <a:ext cx="5720719" cy="39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0273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ED0E-47F1-81E0-5B0C-847D8EF7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Таблицы в </a:t>
            </a:r>
            <a:r>
              <a:rPr lang="de-DE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A303462-0AD7-6770-DBD0-6A6407FE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4701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понятие «таблица в Excel» может трактоваться по-разному. Многие думают, что таблица – это визуально оформленный диапазон ячеек на листе, и никогда не слышали о чем-то более функциональном. Таблицы, речь о которых пойдет в данном уроке, иногда называют «умными» за их практичность и функциональность.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5A6B7E-C1B4-A7EA-C8F8-3E4B8494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68" y="2952442"/>
            <a:ext cx="12204867" cy="39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932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таблицу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ячейки, которые необходимо преобразовать в таблицу. В нашем случае мы выделим диапазон ячеек A1:D7.</a:t>
            </a:r>
          </a:p>
        </p:txBody>
      </p:sp>
      <p:pic>
        <p:nvPicPr>
          <p:cNvPr id="1026" name="Picture 2" descr="Таблицы в Excel">
            <a:extLst>
              <a:ext uri="{FF2B5EF4-FFF2-40B4-BE49-F238E27FC236}">
                <a16:creationId xmlns:a16="http://schemas.microsoft.com/office/drawing/2014/main" id="{BC2B39E9-4428-41D8-916C-A6BA8BE7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1" y="2523087"/>
            <a:ext cx="8723036" cy="34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037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таблицу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Главная в группе команд Стили нажмите команду Форматировать как таблицу.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раскрывающемся меню выберите стиль таблицы.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аблицы в Excel">
            <a:extLst>
              <a:ext uri="{FF2B5EF4-FFF2-40B4-BE49-F238E27FC236}">
                <a16:creationId xmlns:a16="http://schemas.microsoft.com/office/drawing/2014/main" id="{43142FC8-F272-1070-C2AC-E43D81AF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5" y="1751793"/>
            <a:ext cx="6400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аблицы в Excel">
            <a:extLst>
              <a:ext uri="{FF2B5EF4-FFF2-40B4-BE49-F238E27FC236}">
                <a16:creationId xmlns:a16="http://schemas.microsoft.com/office/drawing/2014/main" id="{26AC8809-190A-9523-034A-E71ADBEB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5" y="3521074"/>
            <a:ext cx="59626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5423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таблицу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диалоговое окно, в котором Excel уточняет диапазон будущей таблицы.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она содержит заголовки, установите опцию Таблица с заголовками, затем нажмите OK.</a:t>
            </a:r>
          </a:p>
        </p:txBody>
      </p:sp>
      <p:pic>
        <p:nvPicPr>
          <p:cNvPr id="3074" name="Picture 2" descr="Таблицы в Excel">
            <a:extLst>
              <a:ext uri="{FF2B5EF4-FFF2-40B4-BE49-F238E27FC236}">
                <a16:creationId xmlns:a16="http://schemas.microsoft.com/office/drawing/2014/main" id="{60D5B34B-AD0D-0B42-88AB-4E45B0E9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68" y="2557220"/>
            <a:ext cx="7342844" cy="33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9762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таблицу в Excel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49989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ячеек будет преобразован в таблицу в выбранном стиле.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все таблицы в Excel содержат фильтры, т.е. Вы в любой момент можете отфильтровать или отсортировать данные, используя кнопки со стрелками в заголовках столбцов. </a:t>
            </a:r>
          </a:p>
        </p:txBody>
      </p:sp>
      <p:pic>
        <p:nvPicPr>
          <p:cNvPr id="4098" name="Picture 2" descr="Таблицы в Excel">
            <a:extLst>
              <a:ext uri="{FF2B5EF4-FFF2-40B4-BE49-F238E27FC236}">
                <a16:creationId xmlns:a16="http://schemas.microsoft.com/office/drawing/2014/main" id="{77E5B8BE-8A43-51EB-4BCA-8A26C70C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5" y="1797411"/>
            <a:ext cx="8458835" cy="27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9785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таблиц в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Добавив таблицу на рабочий лист, Вы всегда можете изменить ее внешний вид. Excel содержит множество инструментов для настройки таблиц, включая добавление строк или столбцов, изменение стиля и многое другое.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внести дополнительные данные в таблицу Excel, необходимо изменить ее размерность, т.е. добавить новые строки или столбцы. </a:t>
            </a:r>
          </a:p>
        </p:txBody>
      </p:sp>
    </p:spTree>
    <p:extLst>
      <p:ext uri="{BB962C8B-B14F-4D97-AF65-F5344CB8AC3E}">
        <p14:creationId xmlns:p14="http://schemas.microsoft.com/office/powerpoint/2010/main" val="49293996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строк и столбцов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9859656" cy="4701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два простых способа добавление строк и столбцов: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вводить данные в пустую строку (столбец), непосредственно примыкающую к таблице снизу (справа). В этом случае строка или столбец будут автоматически включены в таблицу.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Перетащить правый нижний угол таблицы,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включить в нее дополнительные строки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столбцы.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Таблицы в Excel">
            <a:extLst>
              <a:ext uri="{FF2B5EF4-FFF2-40B4-BE49-F238E27FC236}">
                <a16:creationId xmlns:a16="http://schemas.microsoft.com/office/drawing/2014/main" id="{2E7EDDAD-E1C5-F9D0-904E-108D37BA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67" y="3429001"/>
            <a:ext cx="50993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4547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1206</Words>
  <Application>Microsoft Office PowerPoint</Application>
  <PresentationFormat>Широкоэкранный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Таблицы и диаграммы в Excel</vt:lpstr>
      <vt:lpstr>Таблицы в Microsoft Excel</vt:lpstr>
      <vt:lpstr>Таблицы в Microsoft Excel</vt:lpstr>
      <vt:lpstr>Как сделать таблицу в Excel</vt:lpstr>
      <vt:lpstr>Как сделать таблицу в Excel</vt:lpstr>
      <vt:lpstr>Как сделать таблицу в Excel</vt:lpstr>
      <vt:lpstr>Как сделать таблицу в Excel</vt:lpstr>
      <vt:lpstr>Изменение таблиц в Excel</vt:lpstr>
      <vt:lpstr>Добавление строк и столбцов</vt:lpstr>
      <vt:lpstr>Изменение параметров</vt:lpstr>
      <vt:lpstr>Изменение параметров</vt:lpstr>
      <vt:lpstr>Удаление таблицы в Excel</vt:lpstr>
      <vt:lpstr>Диаграммы в Excel – основные сведения</vt:lpstr>
      <vt:lpstr>Типы диаграмм</vt:lpstr>
      <vt:lpstr>Гистограмма</vt:lpstr>
      <vt:lpstr>График</vt:lpstr>
      <vt:lpstr>Круговые диаграммы</vt:lpstr>
      <vt:lpstr>Линейчатая диаграмма</vt:lpstr>
      <vt:lpstr>Диаграммы с областями</vt:lpstr>
      <vt:lpstr>Поверхностные диаграммы</vt:lpstr>
      <vt:lpstr>Элементы диаграмм</vt:lpstr>
      <vt:lpstr>Элементы диаграмм</vt:lpstr>
      <vt:lpstr>Как построить диаграмму в Excel</vt:lpstr>
      <vt:lpstr>Как построить диаграмму в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Админ</cp:lastModifiedBy>
  <cp:revision>7</cp:revision>
  <dcterms:created xsi:type="dcterms:W3CDTF">2023-02-12T09:15:40Z</dcterms:created>
  <dcterms:modified xsi:type="dcterms:W3CDTF">2024-03-19T21:37:56Z</dcterms:modified>
</cp:coreProperties>
</file>