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645B223-23D9-490A-8723-2AF5A0C0EB8F}">
          <p14:sldIdLst>
            <p14:sldId id="256"/>
            <p14:sldId id="258"/>
            <p14:sldId id="259"/>
            <p14:sldId id="260"/>
            <p14:sldId id="261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3850743-8CC5-4990-A025-2A7A48837596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D80B-EB3C-4359-B199-0F2D95E23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0743-8CC5-4990-A025-2A7A48837596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D80B-EB3C-4359-B199-0F2D95E23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0743-8CC5-4990-A025-2A7A48837596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D80B-EB3C-4359-B199-0F2D95E23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0743-8CC5-4990-A025-2A7A48837596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D80B-EB3C-4359-B199-0F2D95E230AF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0743-8CC5-4990-A025-2A7A48837596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D80B-EB3C-4359-B199-0F2D95E230A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0743-8CC5-4990-A025-2A7A48837596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D80B-EB3C-4359-B199-0F2D95E230A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0743-8CC5-4990-A025-2A7A48837596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D80B-EB3C-4359-B199-0F2D95E23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0743-8CC5-4990-A025-2A7A48837596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D80B-EB3C-4359-B199-0F2D95E230A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0743-8CC5-4990-A025-2A7A48837596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D80B-EB3C-4359-B199-0F2D95E23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0743-8CC5-4990-A025-2A7A48837596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D80B-EB3C-4359-B199-0F2D95E230A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0743-8CC5-4990-A025-2A7A48837596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D80B-EB3C-4359-B199-0F2D95E23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3850743-8CC5-4990-A025-2A7A48837596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6AFD80B-EB3C-4359-B199-0F2D95E230A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Литература — это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03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 — это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b="1" i="1" dirty="0"/>
              <a:t>совокупность прозаических, поэтических и драматических произведений того или иного </a:t>
            </a:r>
            <a:r>
              <a:rPr lang="ru-RU" b="1" i="1" dirty="0" smtClean="0"/>
              <a:t>народа,</a:t>
            </a:r>
            <a:r>
              <a:rPr lang="en-US" b="1" i="1" dirty="0" smtClean="0"/>
              <a:t> </a:t>
            </a:r>
            <a:r>
              <a:rPr lang="ru-RU" b="1" i="1" dirty="0" smtClean="0"/>
              <a:t>эпохи </a:t>
            </a:r>
            <a:r>
              <a:rPr lang="ru-RU" b="1" i="1" dirty="0"/>
              <a:t>или всего человечества, вместе с культурно-историческим фоном, способствовавшим созданию этих произведений. </a:t>
            </a:r>
          </a:p>
        </p:txBody>
      </p:sp>
      <p:pic>
        <p:nvPicPr>
          <p:cNvPr id="1026" name="Picture 2" descr="Картинки по запросу пушки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3280238" cy="382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30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Жанры</a:t>
            </a:r>
            <a:r>
              <a:rPr lang="ru-RU" dirty="0" smtClean="0"/>
              <a:t> </a:t>
            </a:r>
            <a:r>
              <a:rPr lang="ru-RU" dirty="0" smtClean="0"/>
              <a:t>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68630" indent="-742950" algn="ctr">
              <a:buFont typeface="+mj-lt"/>
              <a:buAutoNum type="arabicPeriod"/>
            </a:pPr>
            <a:r>
              <a:rPr lang="ru-RU" sz="4000" b="1" i="1" dirty="0"/>
              <a:t>эпос</a:t>
            </a:r>
          </a:p>
          <a:p>
            <a:pPr marL="468630" indent="-742950" algn="ctr">
              <a:buFont typeface="+mj-lt"/>
              <a:buAutoNum type="arabicPeriod"/>
            </a:pPr>
            <a:r>
              <a:rPr lang="ru-RU" sz="4000" b="1" i="1" dirty="0"/>
              <a:t>лирика</a:t>
            </a:r>
          </a:p>
          <a:p>
            <a:pPr marL="468630" indent="-742950" algn="ctr">
              <a:buFont typeface="+mj-lt"/>
              <a:buAutoNum type="arabicPeriod"/>
            </a:pPr>
            <a:r>
              <a:rPr lang="ru-RU" sz="4000" b="1" i="1" dirty="0" smtClean="0"/>
              <a:t>драма</a:t>
            </a:r>
          </a:p>
        </p:txBody>
      </p:sp>
    </p:spTree>
    <p:extLst>
      <p:ext uri="{BB962C8B-B14F-4D97-AF65-F5344CB8AC3E}">
        <p14:creationId xmlns:p14="http://schemas.microsoft.com/office/powerpoint/2010/main" val="9908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Эпос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Эпические жанры литературы </a:t>
            </a:r>
            <a:br>
              <a:rPr lang="ru-RU" dirty="0"/>
            </a:br>
            <a:r>
              <a:rPr lang="ru-RU" dirty="0"/>
              <a:t>Историческое развитие эпических жанров привело к возникновению структурных форм: малой (анекдот, басня, притча, очерк, рассказ, новелла), средней (повесть) и большой (эпопея, роман). </a:t>
            </a:r>
            <a:br>
              <a:rPr lang="ru-RU" dirty="0"/>
            </a:b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212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Лирика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Лирические жанры возникли в античной поэзии. Они различались, во-первых, характером исполнения: существовали хоровые жанры (гимн, дифирамб, эпиталама, ода) и индивидуальные (ямбы, элегия, эпиграмма). Во-вторых, лирические жанры различались по характеру выражаемого чувства.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23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Драма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22284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Драматургический </a:t>
            </a:r>
            <a:r>
              <a:rPr lang="ru-RU" dirty="0"/>
              <a:t>жанр, основанный на трагической коллизии героических персонажей, трагическом ее исходе, исполненный патетики. Трагедия отмечена суровой серьезностью, изображает действительность наиболее заостренно, как сгусток внутренних противоречий, вскрывает глубочайшие конфликты реальности в предельно напряженной и насыщенной форме, обретающей значение художественного </a:t>
            </a:r>
            <a:r>
              <a:rPr lang="ru-RU" dirty="0" smtClean="0"/>
              <a:t>символа. </a:t>
            </a:r>
            <a:r>
              <a:rPr lang="ru-RU" dirty="0"/>
              <a:t>Исторически трагедия существовала в разных проявлениях, однако сама суть трагедии, как и эстетическая категория трагического, была задана европейским литературам древнегреческой трагедией и поэтикой.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43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жанры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Классицизм, например, также устанавливает и строгую иерархию жанров, которые делятся на высокие (ода, трагедия, эпопея) и низкие (комедия, сатира, басня). Каждый жанр имеет строго определённые признаки, смешивание которых не допускается.</a:t>
            </a:r>
          </a:p>
        </p:txBody>
      </p:sp>
    </p:spTree>
    <p:extLst>
      <p:ext uri="{BB962C8B-B14F-4D97-AF65-F5344CB8AC3E}">
        <p14:creationId xmlns:p14="http://schemas.microsoft.com/office/powerpoint/2010/main" val="233444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19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27</TotalTime>
  <Words>214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 Литература — это</vt:lpstr>
      <vt:lpstr>Литература — это</vt:lpstr>
      <vt:lpstr>Жанры литературы</vt:lpstr>
      <vt:lpstr>Эпос</vt:lpstr>
      <vt:lpstr>Лирика</vt:lpstr>
      <vt:lpstr>Драма</vt:lpstr>
      <vt:lpstr>жанры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— это</dc:title>
  <dc:creator>matvey</dc:creator>
  <cp:lastModifiedBy>Пользователь</cp:lastModifiedBy>
  <cp:revision>4</cp:revision>
  <dcterms:created xsi:type="dcterms:W3CDTF">2016-11-26T17:30:10Z</dcterms:created>
  <dcterms:modified xsi:type="dcterms:W3CDTF">2024-03-18T15:02:49Z</dcterms:modified>
</cp:coreProperties>
</file>