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Взаимосвязь музыки и литературы в </a:t>
            </a:r>
            <a:r>
              <a:rPr lang="ru-RU" dirty="0"/>
              <a:t>нашей </a:t>
            </a:r>
            <a:r>
              <a:rPr lang="ru-RU" dirty="0" smtClean="0"/>
              <a:t>жизни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Работу выполнила: Растащенова Оля </a:t>
            </a:r>
          </a:p>
          <a:p>
            <a:r>
              <a:rPr lang="ru-RU" sz="2400" dirty="0" smtClean="0"/>
              <a:t>Группа: ПРС-11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821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4. Модест </a:t>
            </a:r>
            <a:r>
              <a:rPr lang="ru-RU" sz="2800" dirty="0"/>
              <a:t>Петрович Мусоргский "Борис Годунов".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4984" y="105273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основу оперы положено гениальное творение Александра Сергеевича Пушкина. В нём показана не столько трагедия совести, сколько взаимоотношение царя с народом. Мусоргский усиливает роль народа, сделав его главным героем. Опера показывает перемену отношения простых людей к Борису и царской власти. От равнодушия при избрании царя, через осуждение его Юродивым, к открытому восстанию.</a:t>
            </a:r>
            <a:endParaRPr lang="ru-RU" dirty="0"/>
          </a:p>
        </p:txBody>
      </p:sp>
      <p:pic>
        <p:nvPicPr>
          <p:cNvPr id="7170" name="Picture 2" descr="&quot;Музыка - это разум, воплощённый в прекрасных звуках&quot; - писал И. Тургенев. И ведь действительно, как много может передать нам музыка, особенно если речь идёт об опере.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79622"/>
            <a:ext cx="4824536" cy="37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textarchive.ru/images/540/1079352/b9c06b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compozitor.spb.ru/images/First_pages-pdf/note-4630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78" y="2636912"/>
            <a:ext cx="2619452" cy="37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5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233" y="1340768"/>
            <a:ext cx="5269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3" name="AutoShape 2" descr="https://pikuco.ru/upload/test_stable/52b/52b20847b70c726e1f3736543142db0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sun9-78.userapi.com/impf/hGTDJb_kDqS-eprx5E637fHX7ZBTzDmbQRSaxg/MuParQ8m7kk.jpg?size=640x480&amp;quality=96&amp;sign=dd77e60e2a6b207358d386d3a72c221e&amp;c_uniq_tag=caPaMbp70HBClH58UzO7XcmeMiVhzVsvpVnLCxwWMAY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33" y="2420888"/>
            <a:ext cx="4967875" cy="37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34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3529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Искусство </a:t>
            </a:r>
            <a:r>
              <a:rPr lang="ru-RU" sz="2800" dirty="0" smtClean="0"/>
              <a:t>музыки</a:t>
            </a:r>
          </a:p>
          <a:p>
            <a:pPr algn="ctr"/>
            <a:endParaRPr lang="ru-RU" sz="2800" dirty="0" smtClean="0"/>
          </a:p>
          <a:p>
            <a:pPr indent="457200" algn="just"/>
            <a:r>
              <a:rPr lang="ru-RU" dirty="0" smtClean="0"/>
              <a:t>Слово </a:t>
            </a:r>
            <a:r>
              <a:rPr lang="ru-RU" dirty="0"/>
              <a:t>«музыка» в переводе с греческого означает «искусство муз». </a:t>
            </a:r>
            <a:endParaRPr lang="ru-RU" dirty="0" smtClean="0"/>
          </a:p>
          <a:p>
            <a:pPr indent="457200" algn="just"/>
            <a:r>
              <a:rPr lang="ru-RU" dirty="0" smtClean="0"/>
              <a:t>Эллада</a:t>
            </a:r>
            <a:r>
              <a:rPr lang="ru-RU" dirty="0"/>
              <a:t> подарила миру не только увлекательные мифы о богах и героях.   </a:t>
            </a:r>
            <a:endParaRPr lang="ru-RU" dirty="0" smtClean="0"/>
          </a:p>
          <a:p>
            <a:pPr indent="457200" algn="just"/>
            <a:r>
              <a:rPr lang="ru-RU" dirty="0" smtClean="0"/>
              <a:t>Музы </a:t>
            </a:r>
            <a:r>
              <a:rPr lang="ru-RU" dirty="0"/>
              <a:t>Древней Греции, эти образы дочерей Зевса, издавна ассоциировались с искусством, вдохновением, озарением, мечтой и светлыми моментами. Каждую из них наделяли особыми чертами и атрибутами, к ним обращались за благословением и открывали в честь муз храмы.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img1.akspic.ru/attachments/originals/2/6/2/7/17262-tehnologii-muzykalnyj_teatr-biznes-piksar-muzykalnaya_nota-4000x2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47536"/>
            <a:ext cx="6120681" cy="284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13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Музыка и литература </a:t>
            </a:r>
            <a:endParaRPr lang="ru-RU" sz="2800" dirty="0" smtClean="0"/>
          </a:p>
          <a:p>
            <a:pPr indent="457200" algn="ctr"/>
            <a:endParaRPr lang="ru-RU" sz="2800" dirty="0" smtClean="0"/>
          </a:p>
          <a:p>
            <a:pPr marL="285750" indent="457200" algn="just"/>
            <a:r>
              <a:rPr lang="ru-RU" dirty="0" smtClean="0"/>
              <a:t>В </a:t>
            </a:r>
            <a:r>
              <a:rPr lang="ru-RU" dirty="0"/>
              <a:t>литературе, в свою очередь, многие стихи писались для того, чтобы потом на них была положена музыка. </a:t>
            </a:r>
            <a:endParaRPr lang="ru-RU" dirty="0" smtClean="0"/>
          </a:p>
          <a:p>
            <a:pPr marL="285750" indent="457200" algn="just"/>
            <a:r>
              <a:rPr lang="ru-RU" dirty="0" smtClean="0"/>
              <a:t>Писателями </a:t>
            </a:r>
            <a:r>
              <a:rPr lang="ru-RU" dirty="0"/>
              <a:t>и поэтами создано множество литературных произведений, в которых рассказывается о музыке. </a:t>
            </a:r>
            <a:endParaRPr lang="ru-RU" dirty="0" smtClean="0"/>
          </a:p>
          <a:p>
            <a:pPr marL="285750" indent="457200" algn="just"/>
            <a:r>
              <a:rPr lang="ru-RU" dirty="0" smtClean="0"/>
              <a:t>«</a:t>
            </a:r>
            <a:r>
              <a:rPr lang="ru-RU" dirty="0"/>
              <a:t>Слово» и «Музыка» - два великих начала, две стихии искусства. 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24" y="3284984"/>
            <a:ext cx="5715000" cy="322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75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528" y="404664"/>
            <a:ext cx="4747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  <a:p>
            <a:pPr indent="457200" algn="just"/>
            <a:r>
              <a:rPr lang="ru-RU" dirty="0"/>
              <a:t>На протяжении многих веков они непрерывно взаимодействуют, нередко спорят и борются, нередко приходят к согласию и взаимопониманию. Их столкновения и примирения порой рождают шедевры - песни и романсы, оперы и даже симфонии. </a:t>
            </a:r>
          </a:p>
          <a:p>
            <a:pPr indent="457200" algn="just"/>
            <a:r>
              <a:rPr lang="ru-RU" dirty="0"/>
              <a:t>Поэзия способна придать музыке новое звучание; она обогащает её смыслом, оттенками чувств, делает более доступной для понимания. </a:t>
            </a:r>
          </a:p>
          <a:p>
            <a:pPr indent="457200" algn="just"/>
            <a:r>
              <a:rPr lang="ru-RU" dirty="0"/>
              <a:t>Композитор превращает стихотворение в музыкальное произведение, благодаря чему поэзия становится частью </a:t>
            </a:r>
            <a:r>
              <a:rPr lang="ru-RU" dirty="0" smtClean="0"/>
              <a:t>музыки…</a:t>
            </a:r>
            <a:r>
              <a:rPr lang="ru-RU" dirty="0"/>
              <a:t> </a:t>
            </a:r>
            <a:r>
              <a:rPr lang="ru-RU" dirty="0" smtClean="0"/>
              <a:t>Музыка </a:t>
            </a:r>
            <a:r>
              <a:rPr lang="ru-RU" dirty="0"/>
              <a:t>обогащает </a:t>
            </a:r>
            <a:r>
              <a:rPr lang="ru-RU" dirty="0" smtClean="0"/>
              <a:t>литературу. </a:t>
            </a:r>
            <a:endParaRPr lang="ru-RU" dirty="0"/>
          </a:p>
          <a:p>
            <a:pPr indent="457200" algn="just"/>
            <a:r>
              <a:rPr lang="ru-RU" dirty="0" smtClean="0"/>
              <a:t>Музыка </a:t>
            </a:r>
            <a:r>
              <a:rPr lang="ru-RU" dirty="0"/>
              <a:t>часто звучит не только </a:t>
            </a:r>
            <a:r>
              <a:rPr lang="ru-RU" dirty="0" smtClean="0"/>
              <a:t>в стихах </a:t>
            </a:r>
            <a:r>
              <a:rPr lang="ru-RU" dirty="0"/>
              <a:t>и сказках, но и в </a:t>
            </a:r>
            <a:r>
              <a:rPr lang="ru-RU" dirty="0" smtClean="0"/>
              <a:t>баснях. </a:t>
            </a:r>
          </a:p>
          <a:p>
            <a:pPr indent="457200" algn="just"/>
            <a:r>
              <a:rPr lang="ru-RU" dirty="0" smtClean="0"/>
              <a:t>Язык </a:t>
            </a:r>
            <a:r>
              <a:rPr lang="ru-RU" dirty="0"/>
              <a:t>слов и язык музыки </a:t>
            </a:r>
            <a:r>
              <a:rPr lang="ru-RU" dirty="0" smtClean="0"/>
              <a:t>помогают нам </a:t>
            </a:r>
            <a:r>
              <a:rPr lang="ru-RU" dirty="0"/>
              <a:t>понять произведения искусства, </a:t>
            </a:r>
            <a:r>
              <a:rPr lang="ru-RU" dirty="0" smtClean="0"/>
              <a:t>а также </a:t>
            </a:r>
            <a:r>
              <a:rPr lang="ru-RU" dirty="0"/>
              <a:t>воздействуют на ум и чувства.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172750"/>
            <a:ext cx="4225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Музыка и литература</a:t>
            </a:r>
            <a:endParaRPr lang="ru-RU" sz="3200" dirty="0"/>
          </a:p>
        </p:txBody>
      </p:sp>
      <p:sp>
        <p:nvSpPr>
          <p:cNvPr id="5" name="AutoShape 4" descr="https://top-fon.com/uploads/posts/2023-01/1674807987_top-fon-com-p-fon-muzikalnii-dlya-prezentatsii-vertikaln-1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807987_top-fon-com-p-fon-muzikalnii-dlya-prezentatsii-vertikaln-15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top-fon.com/uploads/posts/2023-01/1674807987_top-fon-com-p-fon-muzikalnii-dlya-prezentatsii-vertikaln-15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img.myloview.com/canvas-prints/vintage-musical-background-700-4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87950"/>
            <a:ext cx="3403380" cy="49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19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/>
              <a:t>И музыку, и литературу объединяет общность </a:t>
            </a:r>
            <a:r>
              <a:rPr lang="ru-RU" b="1" dirty="0" smtClean="0"/>
              <a:t>жанров</a:t>
            </a:r>
          </a:p>
          <a:p>
            <a:pPr algn="ctr" fontAlgn="t"/>
            <a:endParaRPr lang="ru-RU" b="1" dirty="0"/>
          </a:p>
          <a:p>
            <a:pPr algn="ctr" fontAlgn="t"/>
            <a:endParaRPr lang="ru-RU" b="1" dirty="0"/>
          </a:p>
          <a:p>
            <a:pPr fontAlgn="t"/>
            <a:r>
              <a:rPr lang="ru-RU" dirty="0"/>
              <a:t>В литературе: </a:t>
            </a:r>
            <a:r>
              <a:rPr lang="ru-RU" dirty="0" smtClean="0"/>
              <a:t>песня</a:t>
            </a:r>
            <a:r>
              <a:rPr lang="ru-RU" dirty="0"/>
              <a:t>, романс, запевка… </a:t>
            </a:r>
            <a:r>
              <a:rPr lang="ru-RU" dirty="0" smtClean="0"/>
              <a:t>В </a:t>
            </a:r>
            <a:r>
              <a:rPr lang="ru-RU" dirty="0"/>
              <a:t>музыке: сказка, поэма, баллада…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31840" y="89681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016" y="897396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9512" y="2424369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Мы проводим параллель от творчества Пушкина к творчеству Римского-Корсакова и Глинки через замечательные сказочные образы «Руслана и Людмилы», «Сказки о царе </a:t>
            </a:r>
            <a:r>
              <a:rPr lang="ru-RU" dirty="0" err="1"/>
              <a:t>Салтане</a:t>
            </a:r>
            <a:r>
              <a:rPr lang="ru-RU" dirty="0"/>
              <a:t>», «Золотого петушка». А если прочесть </a:t>
            </a:r>
            <a:r>
              <a:rPr lang="ru-RU" dirty="0" err="1"/>
              <a:t>автобиогафическую</a:t>
            </a:r>
            <a:r>
              <a:rPr lang="ru-RU" dirty="0"/>
              <a:t> «Летопись всей жизни» Римского-Корсакова, то можно не только обратить внимание на  прекрасный литературный язык композитора, но и на яркие картины от впечатлений, описанных им в автобиографии. Вчитываясь в музыкальные повести Паустовского, мы открываем для себя красоту образов таких композиторов как Чайковский «Скрипучие половицы», Григ «Корзина с еловыми шишками», Моцарт «Старый повар».</a:t>
            </a:r>
          </a:p>
        </p:txBody>
      </p:sp>
    </p:spTree>
    <p:extLst>
      <p:ext uri="{BB962C8B-B14F-4D97-AF65-F5344CB8AC3E}">
        <p14:creationId xmlns:p14="http://schemas.microsoft.com/office/powerpoint/2010/main" val="1346660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112" y="472514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Литература в музыке: </a:t>
            </a:r>
            <a:r>
              <a:rPr lang="ru-RU" sz="3200" b="1" dirty="0" smtClean="0"/>
              <a:t>оперы, </a:t>
            </a:r>
            <a:r>
              <a:rPr lang="ru-RU" sz="3200" b="1" dirty="0"/>
              <a:t>в основу которых легли произведения известных писателей.</a:t>
            </a:r>
          </a:p>
        </p:txBody>
      </p:sp>
      <p:pic>
        <p:nvPicPr>
          <p:cNvPr id="1026" name="Picture 2" descr="&quot;Музыка - это разум, воплощённый в прекрасных звуках&quot; - писал И. Тургенев. И ведь действительно, как много может передать нам музыка, особенно если речь идёт об опер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0199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44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1. </a:t>
            </a:r>
            <a:r>
              <a:rPr lang="ru-RU" sz="2800" dirty="0"/>
              <a:t>Пётр Ильич Чайковский - "Евгений Онегин"</a:t>
            </a:r>
            <a:endParaRPr lang="ru-RU" sz="2800" b="1" dirty="0"/>
          </a:p>
        </p:txBody>
      </p:sp>
      <p:pic>
        <p:nvPicPr>
          <p:cNvPr id="2050" name="Picture 2" descr="&quot;Музыка - это разум, воплощённый в прекрасных звуках&quot; - писал И. Тургенев. И ведь действительно, как много может передать нам музыка, особенно если речь идёт об опере.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36208"/>
            <a:ext cx="4257949" cy="30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92788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основу сюжета легла история любви, описанная А.С. Пушкиным в его романе в стихах "Евгений Онегин". Однако Пётр Ильич не сразу осмелился взять в качестве сюжета оперы произведение великого русского писателя. </a:t>
            </a:r>
            <a:r>
              <a:rPr lang="ru-RU" dirty="0" err="1"/>
              <a:t>По-началу</a:t>
            </a:r>
            <a:r>
              <a:rPr lang="ru-RU" dirty="0"/>
              <a:t> он говорил, что "Онегин - святая книга", к которой он не осмелится прикоснуться. Однако, через некоторое время, идея его захватила, и он взялся за перо. Меньше, чем через год, а именно в 20 января 1878 года, опера была закончена. Премьера состоялась в марте этого же года в Малом театре в Москве.</a:t>
            </a:r>
            <a:endParaRPr lang="ru-RU" dirty="0"/>
          </a:p>
        </p:txBody>
      </p:sp>
      <p:pic>
        <p:nvPicPr>
          <p:cNvPr id="4120" name="Picture 24" descr="https://sheetmusiceden.com/images/657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60" y="3038946"/>
            <a:ext cx="2902656" cy="40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25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88704"/>
            <a:ext cx="5264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2. Джузеппе Верди - "Травиата"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основу "Травиаты" лёг роман Александра Дюма-сына "Дама с камелиями". Несмотря на колоссальный труд Джузеппе Верди, премьера с треском провалилась. </a:t>
            </a:r>
            <a:r>
              <a:rPr lang="ru-RU" dirty="0" smtClean="0"/>
              <a:t>Однако </a:t>
            </a:r>
            <a:r>
              <a:rPr lang="ru-RU" dirty="0"/>
              <a:t>композитор не отчаялся и пророчил опере грандиозный успех. </a:t>
            </a:r>
            <a:r>
              <a:rPr lang="ru-RU" dirty="0" smtClean="0"/>
              <a:t>Опера </a:t>
            </a:r>
            <a:r>
              <a:rPr lang="ru-RU" dirty="0"/>
              <a:t>по сей день востребована и ставится во всех театрах мира.</a:t>
            </a:r>
            <a:endParaRPr lang="ru-RU" dirty="0"/>
          </a:p>
        </p:txBody>
      </p:sp>
      <p:pic>
        <p:nvPicPr>
          <p:cNvPr id="5122" name="Picture 2" descr="&quot;Музыка - это разум, воплощённый в прекрасных звуках&quot; - писал И. Тургенев. И ведь действительно, как много может передать нам музыка, особенно если речь идёт об опере.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824536" cy="329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ompozitor.spb.ru/images/First_pages-pdf/note-372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93412"/>
            <a:ext cx="2696406" cy="38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83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76672"/>
            <a:ext cx="4504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3. Джордж Бизе - "Кармен"</a:t>
            </a:r>
            <a:endParaRPr lang="ru-RU" sz="2800" b="1" dirty="0"/>
          </a:p>
        </p:txBody>
      </p:sp>
      <p:pic>
        <p:nvPicPr>
          <p:cNvPr id="6146" name="Picture 2" descr="&quot;Музыка - это разум, воплощённый в прекрасных звуках&quot; - писал И. Тургенев. И ведь действительно, как много может передать нам музыка, особенно если речь идёт об опере.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752528" cy="328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2474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Кто не слышал великолепную Хабанеру! Наверняка она у каждого на слуху. </a:t>
            </a:r>
            <a:r>
              <a:rPr lang="ru-RU" dirty="0" smtClean="0"/>
              <a:t>Самая </a:t>
            </a:r>
            <a:r>
              <a:rPr lang="ru-RU" dirty="0"/>
              <a:t>известнейшая опера Джорджа Бизе, которая остаётся любима слушателями и по сей день. Сюжет был взять из одноимённой новеллы </a:t>
            </a:r>
            <a:r>
              <a:rPr lang="ru-RU" dirty="0" err="1"/>
              <a:t>Проспера</a:t>
            </a:r>
            <a:r>
              <a:rPr lang="ru-RU" dirty="0"/>
              <a:t> Мериме "Кармен". Главная героиня - жгучая цыганка, жаждущая жизни, </a:t>
            </a:r>
            <a:r>
              <a:rPr lang="ru-RU" dirty="0" err="1"/>
              <a:t>Хозе</a:t>
            </a:r>
            <a:r>
              <a:rPr lang="ru-RU" dirty="0"/>
              <a:t> - офицер, который рискнул всем, чтобы пойти за Кармен на край света. Ещё одна история любви, которая вызывает у слушателя бурю эмоций.</a:t>
            </a:r>
            <a:endParaRPr lang="ru-RU" dirty="0"/>
          </a:p>
        </p:txBody>
      </p:sp>
      <p:pic>
        <p:nvPicPr>
          <p:cNvPr id="6148" name="Picture 4" descr="https://i.pinimg.com/originals/32/35/99/323599672d21b261c9440752a29c56a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79070"/>
            <a:ext cx="2839219" cy="36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06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5897</TotalTime>
  <Words>611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Взаимосвязь музыки и литературы в нашей жизни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 нашей жизни Что за чудо эта музыка? </dc:title>
  <dc:creator>Пользователь</dc:creator>
  <cp:lastModifiedBy>Пользователь</cp:lastModifiedBy>
  <cp:revision>14</cp:revision>
  <dcterms:created xsi:type="dcterms:W3CDTF">2024-02-01T14:14:41Z</dcterms:created>
  <dcterms:modified xsi:type="dcterms:W3CDTF">2024-02-18T09:43:00Z</dcterms:modified>
</cp:coreProperties>
</file>