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72" r:id="rId6"/>
    <p:sldId id="260" r:id="rId7"/>
    <p:sldId id="261" r:id="rId8"/>
    <p:sldId id="273" r:id="rId9"/>
    <p:sldId id="274" r:id="rId10"/>
    <p:sldId id="275" r:id="rId11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14"/>
  </p:normalViewPr>
  <p:slideViewPr>
    <p:cSldViewPr snapToGrid="0" snapToObjects="1">
      <p:cViewPr>
        <p:scale>
          <a:sx n="64" d="100"/>
          <a:sy n="64" d="100"/>
        </p:scale>
        <p:origin x="-960" y="-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E468DD58-DB10-B74B-B122-90C79E1AB5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B6B637-9BBC-A746-A123-DA9D7235E2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3413" y="586582"/>
            <a:ext cx="8213766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x-non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08A1883-B08D-BD4A-B1A4-564CFBF696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13413" y="3066257"/>
            <a:ext cx="8213766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A60FEBF-FC68-5940-8408-7AA92F26F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6AF05D3-01BF-8A42-B5E2-AA2327A4F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1A25D76-1EFE-FA4C-8D0F-96E402644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666639097"/>
      </p:ext>
    </p:extLst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3C0DE8-5326-0240-93CC-CE2DBE7A8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90DD616-202F-0C4A-8498-BAF9B80229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BB97C6E-BA0B-9142-9BD9-D11445128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A5F3C7A-3D05-004B-8719-DCFDE50D3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9B22C74-F7E3-4149-A59E-138439A0B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17782989"/>
      </p:ext>
    </p:extLst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C8EC024-114A-2E49-87A2-3A1B102C0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6AF4E8B-9B93-B841-9A41-58F2A8F7FD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E097BB6-C721-A64C-9FED-ADB1BC398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5D44087-0D6B-DF46-B616-004152490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D8BF165-B5F1-A84D-AD5D-2D894A7AC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50793043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C11493-70DA-4F40-B18B-018827575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BE5BD0-B7A8-9B40-9AB5-0DBA90DF1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DFF31A1-DADB-F64A-BEBA-6AC48E90C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89FB6A0-DAF0-7E47-B97C-1959E2BBC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8980F65-48DE-0F47-9AE4-8C5274D64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38533032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9B9028-A6A0-AA47-9A85-DE2BD943F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D621057-B7A1-0B4B-A6BB-93C07AA5B9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34FD353-3005-AA44-B1F8-3D8F2C4F1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5D10EE7-DEB6-C649-9E53-AE8EB744F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71665B2-6583-FA49-ABAE-8323C6A9C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671589151"/>
      </p:ext>
    </p:extLst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E06745-F536-7049-8D0D-BB50A7F7B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870B58-8BE0-5846-9A24-A91FA16732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21F5A85-5AB6-394A-98C8-B73B3ECE87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1FB91D8-BE0E-B54E-914A-3B00872C9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F51DFF1-3F28-444E-A843-913451B16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1C61945-5F70-514E-9CD4-56885BC40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087260997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89C012-00B0-E945-B698-3733663AF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AC8B6CC-5B99-1046-94CB-3910E562FB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16B4E02-4DAF-FC4B-9DF6-5739BC1D88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57E5243-C7C1-884A-82EC-322F5A062F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3083453-DE2C-D544-9E7C-F711443EB0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571954B-3EBC-B744-8F53-7075B00CA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A4E7285-82AA-A848-856A-64686C102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8E984CD-E115-DA48-BA47-B54C3B521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469639757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D258A6-642A-BF40-9958-4533E852F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EFA18D4-4CEF-7D40-B6A4-7A86F4483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7689032-E3AA-E245-853E-A73CAA107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97AAB9C-695D-F84B-9246-DB6248F9A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28349984"/>
      </p:ext>
    </p:extLst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27275D3-2908-3247-B605-5B971188D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97BBEC9-CBCD-D94B-9ADA-44F9C9DD0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AA8A520-85A8-8D46-8B9C-866EC1EA5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379453658"/>
      </p:ext>
    </p:extLst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956170-6B83-DE46-BBCD-20AB77EF1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C26FED9-D619-DF49-9B1D-6E3976947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B90FE7C-8051-964D-99B3-CF35F9C56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3FCFFFE-88C3-FA49-BC3F-79D32E1D1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CB94432-4D8B-5B4F-A3A7-59742BD10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860719C-C737-3741-9BBB-4D0034D0B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04124240"/>
      </p:ext>
    </p:extLst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0D62D0-2513-9841-ABC7-CDDA24865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AA366AA-3FC8-B943-BE0C-AA130D2663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574131E-00F8-2F44-8CB7-E507EDF93C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BC94AA6-6713-014A-9DD1-54A1159D9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324C64A-03C8-7C48-8C9B-2621E4889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9E5F111-4F7D-D441-B9CA-7C93C02D6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47751829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C1ED96A1-01DB-3F4E-9A1D-BE8F965E246F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7573516-973B-2249-A644-F27551981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2595" y="136526"/>
            <a:ext cx="10515600" cy="773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x-non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66F80DC-44A3-154D-BC99-BF2A84FB3A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62595" y="1246909"/>
            <a:ext cx="10515600" cy="47014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07741BF-604F-7D49-9946-889C3E68D3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10DCCA2-3C6B-3D47-A0E6-7C4CCBDF58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5440882-C990-BE40-9BCA-2271ADF5C5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29337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ll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286D1F-0509-3D4C-9F76-D6135C5D60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3413" y="914400"/>
            <a:ext cx="8213766" cy="2866030"/>
          </a:xfrm>
        </p:spPr>
        <p:txBody>
          <a:bodyPr anchor="ctr"/>
          <a:lstStyle/>
          <a:p>
            <a:pPr algn="ctr"/>
            <a:r>
              <a:rPr lang="ru-RU" dirty="0">
                <a:solidFill>
                  <a:srgbClr val="07ECFF"/>
                </a:solidFill>
              </a:rPr>
              <a:t>Сортировка </a:t>
            </a:r>
            <a:r>
              <a:rPr lang="ru-RU" dirty="0" smtClean="0">
                <a:solidFill>
                  <a:srgbClr val="07ECFF"/>
                </a:solidFill>
              </a:rPr>
              <a:t>и фильтрация данных </a:t>
            </a:r>
            <a:r>
              <a:rPr lang="ru-RU" dirty="0">
                <a:solidFill>
                  <a:srgbClr val="07ECFF"/>
                </a:solidFill>
              </a:rPr>
              <a:t>в </a:t>
            </a:r>
            <a:r>
              <a:rPr lang="en-US" dirty="0">
                <a:solidFill>
                  <a:srgbClr val="07ECFF"/>
                </a:solidFill>
              </a:rPr>
              <a:t>Excel</a:t>
            </a:r>
            <a:endParaRPr lang="x-none" dirty="0">
              <a:solidFill>
                <a:srgbClr val="07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567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11B1C0-DC1E-AAAA-405A-C544D3B2F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фильтра в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21C68C4-0933-1064-09A4-3962A2278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595" y="1094282"/>
            <a:ext cx="10159713" cy="5763717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Таблица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данными будет отфильтрована, временно скрыв все содержимое, не соответствующее критерию. В нашем примере только ноутбуки и планшеты остались видимыми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10000"/>
              </a:lnSpc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Фильтрацию можно также применить, выбрав команду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Сортировка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фильтр на вкладке Главная.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Фильтр в Exc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492" y="1940159"/>
            <a:ext cx="5216578" cy="2156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Фильтр в Exc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7667" y="4527899"/>
            <a:ext cx="3672590" cy="216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3005978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FCFED0E-47F1-81E0-5B0C-847D8EF7E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Сортировка в </a:t>
            </a:r>
            <a:r>
              <a:rPr lang="en-US" b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Excel</a:t>
            </a:r>
            <a:endParaRPr lang="ru-RU" b="1" dirty="0"/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xmlns="" id="{DA303462-0AD7-6770-DBD0-6A6407FE5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595" y="1246909"/>
            <a:ext cx="10515600" cy="470145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Сортировка данных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очень полезный инструмент, который позволяет улучшать восприятие информации, особенно при больших объемах. В данном уроке мы научимся применять сортировку, узнаем основные команды, а также познакомимся с типами сортировки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добавлении данных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очень важно грамотно организовать информацию на рабочем листе. Одним из инструментов, который позволяет сделать это, является сортировка. С помощью сортировки Вы можете сформировать список контактной информации по фамилии, расположить содержимое таблицы в алфавитном порядке или же в порядке убывания.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925141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11B1C0-DC1E-AAAA-405A-C544D3B2F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Типы сортировки в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21C68C4-0933-1064-09A4-3962A2278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Сортировка листа (таблицы) систематизирует все данные по одному столбцу. При применении сортировки к листу связанная информация в каждой строке сортируется совместно. В следующем примере столбец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Contact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(столбец А) отсортирован в алфавитном порядке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Сортировка диапазона упорядочивает данные в диапазоне ячеек. Такая сортировка может быть полезной при работе с листами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содержащими несколько таблиц с информацией, расположенных вплотную друг к другу. Сортировка, примененная к диапазону, не затрагивает другие данные на листе.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803760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11B1C0-DC1E-AAAA-405A-C544D3B2F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2595" y="136524"/>
            <a:ext cx="10515600" cy="1497403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сделать сортировку листа (таблицы, списка) в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21C68C4-0933-1064-09A4-3962A2278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595" y="1633927"/>
            <a:ext cx="10515600" cy="431443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следующем примере мы отсортируем форму заказа футболок по Фамилиям (Столбец С) и расположим их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алфавитном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Выделите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ячейку в столбце, по которому необходимо выполнить сортировку. В нашем примере мы выделим ячейку C2.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Типы сортировки в Exc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8872" y="3626437"/>
            <a:ext cx="7616279" cy="3025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2939965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11B1C0-DC1E-AAAA-405A-C544D3B2F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2595" y="136524"/>
            <a:ext cx="10515600" cy="1497403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сделать сортировку листа (таблицы, списка) в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21C68C4-0933-1064-09A4-3962A2278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595" y="1633927"/>
            <a:ext cx="10515600" cy="431443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Откройте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вкладку Данные на Ленте, затем нажмите команду Сортировка от А до Я, чтобы отсортировать по возрастанию, или команду Сортировка от Я до А, чтобы отсортировать по убыванию. В нашем примере мы выберем команду Сортировка от А до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Я.</a:t>
            </a:r>
          </a:p>
          <a:p>
            <a:pPr marL="0" indent="0">
              <a:lnSpc>
                <a:spcPct val="150000"/>
              </a:lnSpc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Таблица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будет отсортирована по выбранному столбцу, т.е. по фамилии.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Типы сортировки в Exc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493" y="2638362"/>
            <a:ext cx="3810000" cy="133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Типы сортировки в Exc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493" y="4362822"/>
            <a:ext cx="5990393" cy="2379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0301409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11B1C0-DC1E-AAAA-405A-C544D3B2F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Фильтр в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основные сведения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21C68C4-0933-1064-09A4-3962A2278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Фильтрация данных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позволяет отобразить среди большого объема информации только ту, что Вам в данный момент необходима. Например, имея перед собой многотысячный список товаров крупного гипермаркета, Вы можете выделить из него только шампуни или крема, а остальное временно скрыть. В этом уроке мы научимся применять фильтры к спискам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задавать фильтрацию сразу по нескольким столбцам, а также удалять фильтры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Ваша таблица содержит большой объем данных, могут возникнуть затруднения при поиске нужной информации. Фильтры используются для того, чтобы сузить количество данных, отображаемых на листе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позволяя видеть только нужную информацию.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545479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11B1C0-DC1E-AAAA-405A-C544D3B2F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фильтра в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21C68C4-0933-1064-09A4-3962A2278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595" y="1094282"/>
            <a:ext cx="10159713" cy="5763717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следующем примере мы применим фильтр к журналу учета эксплуатации оборудования, чтобы отобразить только ноутбуки и планшеты, доступные для проверки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Выделите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любую ячейку в таблице, например, ячейку A2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lnSpc>
                <a:spcPct val="110000"/>
              </a:lnSpc>
              <a:buAutoNum type="arabicPeriod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0000"/>
              </a:lnSpc>
              <a:buAutoNum type="arabicPeriod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0000"/>
              </a:lnSpc>
              <a:buAutoNum type="arabicPeriod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0000"/>
              </a:lnSpc>
              <a:buAutoNum type="arabicPeriod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0000"/>
              </a:lnSpc>
              <a:buAutoNum type="arabicPeriod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0000"/>
              </a:lnSpc>
              <a:buAutoNum type="arabicPeriod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фильтрация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работала корректно, лист должен содержать строку заголовка, которая используется для задания имени каждого столбца. В следующем примере данные на листе организованы в виде столбцов с заголовками в строке 1: ID #, Тип, Описание оборудования и т.д.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Фильтр в Exc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3686" y="2334171"/>
            <a:ext cx="7143750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2674978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11B1C0-DC1E-AAAA-405A-C544D3B2F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фильтра в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21C68C4-0933-1064-09A4-3962A2278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595" y="1094282"/>
            <a:ext cx="10159713" cy="5763717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Откройте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вкладку Данные, затем нажмите команду Фильтр.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0000"/>
              </a:lnSpc>
              <a:buAutoNum type="arabicPeriod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0000"/>
              </a:lnSpc>
              <a:buAutoNum type="arabicPeriod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0000"/>
              </a:lnSpc>
              <a:buAutoNum type="arabicPeriod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заголовках каждого столбца появятся кнопки со стрелкой.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Нажмите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такую кнопку в столбце, который необходимо отфильтровать. В нашем случае мы применим фильтр к столбцу В, чтобы увидеть только нужные типы оборудования.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Фильтр в Exc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487" y="1625885"/>
            <a:ext cx="53721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Фильтр в Exc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3116" y="4132990"/>
            <a:ext cx="7143750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3730983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11B1C0-DC1E-AAAA-405A-C544D3B2F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фильтра в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21C68C4-0933-1064-09A4-3962A2278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595" y="1094282"/>
            <a:ext cx="10159713" cy="5763717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Появится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меню фильтра.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Снимите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флажок Выделить все, чтобы быстро снять выделение со всех пунктов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Установите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флажки для тех типов оборудования, которые необходимо оставить в таблице, затем нажмите OK. В нашем примере мы выберем Ноутбуки и Планшеты, чтобы видеть только эти типы оборудования.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Фильтр в Exc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8801" y="3102963"/>
            <a:ext cx="3544702" cy="3566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Фильтр в Exc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5631" y="3102963"/>
            <a:ext cx="3544702" cy="3566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2709393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Office Theme">
  <a:themeElements>
    <a:clrScheme name="Custom 37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14DDF"/>
      </a:accent1>
      <a:accent2>
        <a:srgbClr val="02BAE2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674</Words>
  <Application>Microsoft Office PowerPoint</Application>
  <PresentationFormat>Произвольный</PresentationFormat>
  <Paragraphs>47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Сортировка и фильтрация данных в Excel</vt:lpstr>
      <vt:lpstr>Сортировка в Excel</vt:lpstr>
      <vt:lpstr>Типы сортировки в Excel</vt:lpstr>
      <vt:lpstr>Как сделать сортировку листа (таблицы, списка) в Excel</vt:lpstr>
      <vt:lpstr>Как сделать сортировку листа (таблицы, списка) в Excel</vt:lpstr>
      <vt:lpstr>Фильтр в Excel – основные сведения</vt:lpstr>
      <vt:lpstr>Применение фильтра в Excel</vt:lpstr>
      <vt:lpstr>Применение фильтра в Excel</vt:lpstr>
      <vt:lpstr>Применение фильтра в Excel</vt:lpstr>
      <vt:lpstr>Применение фильтра в Excel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Microsoft Office User</dc:creator>
  <cp:lastModifiedBy>Пользователь</cp:lastModifiedBy>
  <cp:revision>8</cp:revision>
  <dcterms:created xsi:type="dcterms:W3CDTF">2023-02-12T09:15:40Z</dcterms:created>
  <dcterms:modified xsi:type="dcterms:W3CDTF">2024-03-19T13:03:42Z</dcterms:modified>
</cp:coreProperties>
</file>