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14"/>
  </p:normalViewPr>
  <p:slideViewPr>
    <p:cSldViewPr snapToGrid="0" snapToObjects="1">
      <p:cViewPr>
        <p:scale>
          <a:sx n="64" d="100"/>
          <a:sy n="64" d="100"/>
        </p:scale>
        <p:origin x="-96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468DD58-DB10-B74B-B122-90C79E1AB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6B637-9BBC-A746-A123-DA9D7235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586582"/>
            <a:ext cx="821376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8A1883-B08D-BD4A-B1A4-564CFBF6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413" y="3066257"/>
            <a:ext cx="821376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60FEBF-FC68-5940-8408-7AA92F2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F05D3-01BF-8A42-B5E2-AA2327A4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25D76-1EFE-FA4C-8D0F-96E40264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663909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C0DE8-5326-0240-93CC-CE2DBE7A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0DD616-202F-0C4A-8498-BAF9B802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B97C6E-BA0B-9142-9BD9-D1144512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F3C7A-3D05-004B-8719-DCFDE50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B22C74-F7E3-4149-A59E-138439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778298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8EC024-114A-2E49-87A2-3A1B102C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AF4E8B-9B93-B841-9A41-58F2A8F7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97BB6-C721-A64C-9FED-ADB1BC3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44087-0D6B-DF46-B616-00415249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8BF165-B5F1-A84D-AD5D-2D894A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079304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11493-70DA-4F40-B18B-0188275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E5BD0-B7A8-9B40-9AB5-0DBA90D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F31A1-DADB-F64A-BEBA-6AC48E9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9FB6A0-DAF0-7E47-B97C-1959E2B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980F65-48DE-0F47-9AE4-8C5274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853303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B9028-A6A0-AA47-9A85-DE2BD943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621057-B7A1-0B4B-A6BB-93C07AA5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FD353-3005-AA44-B1F8-3D8F2C4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D10EE7-DEB6-C649-9E53-AE8EB744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665B2-6583-FA49-ABAE-8323C6A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15891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06745-F536-7049-8D0D-BB50A7F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870B58-8BE0-5846-9A24-A91FA167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1F5A85-5AB6-394A-98C8-B73B3ECE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B91D8-BE0E-B54E-914A-3B00872C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51DFF1-3F28-444E-A843-913451B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61945-5F70-514E-9CD4-56885BC4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72609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9C012-00B0-E945-B698-3733663A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8B6CC-5B99-1046-94CB-3910E562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6B4E02-4DAF-FC4B-9DF6-5739BC1D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E5243-C7C1-884A-82EC-322F5A06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083453-DE2C-D544-9E7C-F711443EB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571954B-3EBC-B744-8F53-7075B00C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A4E7285-82AA-A848-856A-64686C1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E984CD-E115-DA48-BA47-B54C3B5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963975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258A6-642A-BF40-9958-4533E85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FA18D4-4CEF-7D40-B6A4-7A86F448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689032-E3AA-E245-853E-A73CAA10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7AAB9C-695D-F84B-9246-DB6248F9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834998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7275D3-2908-3247-B605-5B971188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7BBEC9-CBCD-D94B-9ADA-44F9C9D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A8A520-85A8-8D46-8B9C-866EC1EA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945365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56170-6B83-DE46-BBCD-20AB77EF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26FED9-D619-DF49-9B1D-6E397694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90FE7C-8051-964D-99B3-CF35F9C5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FCFFFE-88C3-FA49-BC3F-79D32E1D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B94432-4D8B-5B4F-A3A7-59742BD1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60719C-C737-3741-9BBB-4D0034D0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1242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D62D0-2513-9841-ABC7-CDDA2486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A366AA-3FC8-B943-BE0C-AA130D26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4131E-00F8-2F44-8CB7-E507EDF9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94AA6-6713-014A-9DD1-54A1159D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24C64A-03C8-7C48-8C9B-2621E488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E5F111-4F7D-D441-B9CA-7C93C02D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775182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1ED96A1-01DB-3F4E-9A1D-BE8F965E24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573516-973B-2249-A644-F2755198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10515600" cy="77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F80DC-44A3-154D-BC99-BF2A84FB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595" y="1246909"/>
            <a:ext cx="10515600" cy="470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7741BF-604F-7D49-9946-889C3E68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0DCCA2-3C6B-3D47-A0E6-7C4CCBDF5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440882-C990-BE40-9BCA-2271ADF5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3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86D1F-0509-3D4C-9F76-D6135C5D6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914400"/>
            <a:ext cx="8213766" cy="2866030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07ECFF"/>
                </a:solidFill>
              </a:rPr>
              <a:t>Сортировка </a:t>
            </a:r>
            <a:r>
              <a:rPr lang="ru-RU" dirty="0" smtClean="0">
                <a:solidFill>
                  <a:srgbClr val="07ECFF"/>
                </a:solidFill>
              </a:rPr>
              <a:t>и фильтрация данных </a:t>
            </a:r>
            <a:r>
              <a:rPr lang="ru-RU" dirty="0">
                <a:solidFill>
                  <a:srgbClr val="07ECFF"/>
                </a:solidFill>
              </a:rPr>
              <a:t>в </a:t>
            </a:r>
            <a:r>
              <a:rPr lang="en-US" dirty="0">
                <a:solidFill>
                  <a:srgbClr val="07ECFF"/>
                </a:solidFill>
              </a:rPr>
              <a:t>Excel</a:t>
            </a:r>
            <a:endParaRPr lang="x-none" dirty="0">
              <a:solidFill>
                <a:srgbClr val="07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фильтра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094282"/>
            <a:ext cx="10159713" cy="576371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Таблица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данными будет отфильтрована, временно скрыв все содержимое, не соответствующее критерию. В нашем примере только ноутбуки и планшеты остались видимыми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Фильтрацию можно также применить, выбрав команду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фильтр на вкладке Главная.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Фильтр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492" y="1940159"/>
            <a:ext cx="5216578" cy="215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Фильтр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667" y="4527899"/>
            <a:ext cx="3672590" cy="216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00597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CFED0E-47F1-81E0-5B0C-847D8EF7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Сортировка в </a:t>
            </a:r>
            <a:r>
              <a:rPr lang="en-US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Excel</a:t>
            </a:r>
            <a:endParaRPr lang="ru-RU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A303462-0AD7-6770-DBD0-6A6407FE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9"/>
            <a:ext cx="10515600" cy="4701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данных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очень полезный инструмент, который позволяет улучшать восприятие информации, особенно при больших объемах. В данном уроке мы научимся применять сортировку, узнаем основные команды, а также познакомимся с типами сортировки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добавлении данных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важно грамотно организовать информацию на рабочем листе. Одним из инструментов, который позволяет сделать это, является сортировка. С помощью сортировки Вы можете сформировать список контактной информации по фамилии, расположить содержимое таблицы в алфавитном порядке или же в порядке убывания.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2514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сортировки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листа (таблицы) систематизирует все данные по одному столбцу. При применении сортировки к листу связанная информация в каждой строке сортируется совместно. В следующем примере столбец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(столбец А) отсортирован в алфавитном порядке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диапазона упорядочивает данные в диапазоне ячеек. Такая сортировка может быть полезной при работе с листами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содержащими несколько таблиц с информацией, расположенных вплотную друг к другу. Сортировка, примененная к диапазону, не затрагивает другие данные на листе.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0376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4"/>
            <a:ext cx="10515600" cy="149740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сортировку листа (таблицы, списка)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633927"/>
            <a:ext cx="10515600" cy="43144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 примере мы отсортируем форму заказа футболок по Фамилиям (Столбец С) и расположим их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Выделите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ячейку в столбце, по которому необходимо выполнить сортировку. В нашем примере мы выделим ячейку C2.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Типы сортировк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872" y="3626437"/>
            <a:ext cx="7616279" cy="302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93996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4"/>
            <a:ext cx="10515600" cy="149740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сортировку листа (таблицы, списка)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633927"/>
            <a:ext cx="10515600" cy="43144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Откройте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вкладку Данные на Ленте, затем нажмите команду Сортировка от А до Я, чтобы отсортировать по возрастанию, или команду Сортировка от Я до А, чтобы отсортировать по убыванию. В нашем примере мы выберем команду Сортировка от А до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Таблица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отсортирована по выбранному столбцу, т.е. по фамилии.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Типы сортировк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93" y="2638362"/>
            <a:ext cx="3810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ипы сортировки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93" y="4362822"/>
            <a:ext cx="5990393" cy="237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0140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основные сведения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данных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отобразить среди большого объема информации только ту, что Вам в данный момент необходима. Например, имея перед собой многотысячный список товаров крупного гипермаркета, Вы можете выделить из него только шампуни или крема, а остальное временно скрыть. В этом уроке мы научимся применять фильтры к спискам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задавать фильтрацию сразу по нескольким столбцам, а также удалять фильтры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Ваша таблица содержит большой объем данных, могут возникнуть затруднения при поиске нужной информации. Фильтры используются для того, чтобы сузить количество данных, отображаемых на листе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позволяя видеть только нужную информацию.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4547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фильтра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094282"/>
            <a:ext cx="10159713" cy="576371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 примере мы применим фильтр к журналу учета эксплуатации оборудования, чтобы отобразить только ноутбуки и планшеты, доступные для проверки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Выделите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любую ячейку в таблице, например, ячейку A2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фильтрация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работала корректно, лист должен содержать строку заголовка, которая используется для задания имени каждого столбца. В следующем примере данные на листе организованы в виде столбцов с заголовками в строке 1: ID #, Тип, Описание оборудования и т.д.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Фильтр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86" y="2334171"/>
            <a:ext cx="7143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67497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фильтра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094282"/>
            <a:ext cx="10159713" cy="576371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Откройте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вкладку Данные, затем нажмите команду Фильтр.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заголовках каждого столбца появятся кнопки со стрелкой.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Нажмите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такую кнопку в столбце, который необходимо отфильтровать. В нашем случае мы применим фильтр к столбцу В, чтобы увидеть только нужные типы оборудования.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Фильтр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487" y="1625885"/>
            <a:ext cx="53721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Фильтр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116" y="4132990"/>
            <a:ext cx="7143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73098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фильтра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094282"/>
            <a:ext cx="10159713" cy="576371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Появится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 фильтра.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Снимите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флажок Выделить все, чтобы быстро снять выделение со всех пунктов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Установите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флажки для тех типов оборудования, которые необходимо оставить в таблице, затем нажмите OK. В нашем примере мы выберем Ноутбуки и Планшеты, чтобы видеть только эти типы оборудования.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Фильтр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01" y="3102963"/>
            <a:ext cx="3544702" cy="356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Фильтр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631" y="3102963"/>
            <a:ext cx="3544702" cy="356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70939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4DDF"/>
      </a:accent1>
      <a:accent2>
        <a:srgbClr val="02BA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674</Words>
  <Application>Microsoft Office PowerPoint</Application>
  <PresentationFormat>Произвольный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Сортировка и фильтрация данных в Excel</vt:lpstr>
      <vt:lpstr>Сортировка в Excel</vt:lpstr>
      <vt:lpstr>Типы сортировки в Excel</vt:lpstr>
      <vt:lpstr>Как сделать сортировку листа (таблицы, списка) в Excel</vt:lpstr>
      <vt:lpstr>Как сделать сортировку листа (таблицы, списка) в Excel</vt:lpstr>
      <vt:lpstr>Фильтр в Excel – основные сведения</vt:lpstr>
      <vt:lpstr>Применение фильтра в Excel</vt:lpstr>
      <vt:lpstr>Применение фильтра в Excel</vt:lpstr>
      <vt:lpstr>Применение фильтра в Excel</vt:lpstr>
      <vt:lpstr>Применение фильтра в Excel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Пользователь</cp:lastModifiedBy>
  <cp:revision>8</cp:revision>
  <dcterms:created xsi:type="dcterms:W3CDTF">2023-02-12T09:15:40Z</dcterms:created>
  <dcterms:modified xsi:type="dcterms:W3CDTF">2024-03-19T13:03:42Z</dcterms:modified>
</cp:coreProperties>
</file>