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262" r:id="rId3"/>
    <p:sldId id="266" r:id="rId4"/>
    <p:sldId id="267" r:id="rId5"/>
    <p:sldId id="269" r:id="rId6"/>
    <p:sldId id="270" r:id="rId7"/>
    <p:sldId id="272" r:id="rId8"/>
    <p:sldId id="276"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2244" y="-5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pPr/>
              <a:t>19.03.2024</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pPr/>
              <a:t>19.03.2024</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Музыка</a:t>
            </a:r>
            <a:endParaRPr lang="ru-RU" dirty="0"/>
          </a:p>
        </p:txBody>
      </p:sp>
      <p:sp>
        <p:nvSpPr>
          <p:cNvPr id="3" name="Подзаголовок 2"/>
          <p:cNvSpPr>
            <a:spLocks noGrp="1"/>
          </p:cNvSpPr>
          <p:nvPr>
            <p:ph type="subTitle" idx="1"/>
          </p:nvPr>
        </p:nvSpPr>
        <p:spPr/>
        <p:txBody>
          <a:bodyPr>
            <a:noAutofit/>
          </a:bodyPr>
          <a:lstStyle/>
          <a:p>
            <a:r>
              <a:rPr lang="ru-RU" sz="3200" dirty="0" smtClean="0">
                <a:solidFill>
                  <a:schemeClr val="tx1"/>
                </a:solidFill>
              </a:rPr>
              <a:t>Что это такое!?</a:t>
            </a:r>
            <a:endParaRPr lang="ru-RU" sz="3200" dirty="0">
              <a:solidFill>
                <a:schemeClr val="tx1"/>
              </a:solidFill>
            </a:endParaRPr>
          </a:p>
        </p:txBody>
      </p:sp>
    </p:spTree>
    <p:extLst>
      <p:ext uri="{BB962C8B-B14F-4D97-AF65-F5344CB8AC3E}">
        <p14:creationId xmlns:p14="http://schemas.microsoft.com/office/powerpoint/2010/main" xmlns="" val="241543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Музыка</a:t>
            </a:r>
            <a:endParaRPr lang="ru-RU" dirty="0"/>
          </a:p>
        </p:txBody>
      </p:sp>
      <p:sp>
        <p:nvSpPr>
          <p:cNvPr id="3" name="Объект 2"/>
          <p:cNvSpPr>
            <a:spLocks noGrp="1"/>
          </p:cNvSpPr>
          <p:nvPr>
            <p:ph idx="1"/>
          </p:nvPr>
        </p:nvSpPr>
        <p:spPr>
          <a:xfrm>
            <a:off x="1115616" y="2438400"/>
            <a:ext cx="6912768" cy="3294856"/>
          </a:xfrm>
        </p:spPr>
        <p:txBody>
          <a:bodyPr>
            <a:normAutofit lnSpcReduction="10000"/>
          </a:bodyPr>
          <a:lstStyle/>
          <a:p>
            <a:r>
              <a:rPr lang="ru-RU" sz="3000" b="1" dirty="0"/>
              <a:t>Музыка</a:t>
            </a:r>
            <a:r>
              <a:rPr lang="ru-RU" sz="3000" dirty="0"/>
              <a:t> (от греч. — муза) — вид искусства, художественным материалом которого является звук, особым образом организованный во времени.</a:t>
            </a:r>
          </a:p>
          <a:p>
            <a:endParaRPr lang="ru-RU" dirty="0"/>
          </a:p>
        </p:txBody>
      </p:sp>
    </p:spTree>
    <p:extLst>
      <p:ext uri="{BB962C8B-B14F-4D97-AF65-F5344CB8AC3E}">
        <p14:creationId xmlns:p14="http://schemas.microsoft.com/office/powerpoint/2010/main" xmlns="" val="3077668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908720"/>
            <a:ext cx="6400800" cy="1152128"/>
          </a:xfrm>
        </p:spPr>
        <p:txBody>
          <a:bodyPr>
            <a:normAutofit fontScale="90000"/>
          </a:bodyPr>
          <a:lstStyle/>
          <a:p>
            <a:r>
              <a:rPr lang="ru-RU" dirty="0"/>
              <a:t>Для чего нужна музыка?</a:t>
            </a:r>
          </a:p>
        </p:txBody>
      </p:sp>
      <p:sp>
        <p:nvSpPr>
          <p:cNvPr id="3" name="Объект 2"/>
          <p:cNvSpPr>
            <a:spLocks noGrp="1"/>
          </p:cNvSpPr>
          <p:nvPr>
            <p:ph idx="1"/>
          </p:nvPr>
        </p:nvSpPr>
        <p:spPr>
          <a:xfrm>
            <a:off x="1371600" y="2348880"/>
            <a:ext cx="6400800" cy="3137521"/>
          </a:xfrm>
        </p:spPr>
        <p:txBody>
          <a:bodyPr/>
          <a:lstStyle/>
          <a:p>
            <a:r>
              <a:rPr lang="ru-RU" dirty="0"/>
              <a:t>Влияние музыки может быть не только положительным, но и отрицательным, способным будить в подсознании низменные инстинкты. Поэтому предпочтение отдаётся классике. Именно эта музыка «чистит» наше сознание и лечит наш организм.</a:t>
            </a:r>
          </a:p>
        </p:txBody>
      </p:sp>
    </p:spTree>
    <p:extLst>
      <p:ext uri="{BB962C8B-B14F-4D97-AF65-F5344CB8AC3E}">
        <p14:creationId xmlns:p14="http://schemas.microsoft.com/office/powerpoint/2010/main" xmlns="" val="1900495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908720"/>
            <a:ext cx="6400800" cy="1152128"/>
          </a:xfrm>
        </p:spPr>
        <p:txBody>
          <a:bodyPr>
            <a:normAutofit fontScale="90000"/>
          </a:bodyPr>
          <a:lstStyle/>
          <a:p>
            <a:r>
              <a:rPr lang="ru-RU" dirty="0"/>
              <a:t>Для чего нужна музыка?</a:t>
            </a:r>
          </a:p>
        </p:txBody>
      </p:sp>
      <p:sp>
        <p:nvSpPr>
          <p:cNvPr id="3" name="Объект 2"/>
          <p:cNvSpPr>
            <a:spLocks noGrp="1"/>
          </p:cNvSpPr>
          <p:nvPr>
            <p:ph idx="1"/>
          </p:nvPr>
        </p:nvSpPr>
        <p:spPr>
          <a:xfrm>
            <a:off x="1371600" y="2276872"/>
            <a:ext cx="6400800" cy="3209529"/>
          </a:xfrm>
        </p:spPr>
        <p:txBody>
          <a:bodyPr>
            <a:normAutofit fontScale="85000" lnSpcReduction="10000"/>
          </a:bodyPr>
          <a:lstStyle/>
          <a:p>
            <a:r>
              <a:rPr lang="ru-RU" dirty="0"/>
              <a:t>Сегодня музыку используют и с целью оздоровления. Пение на уроках музыки можно использовать и как профилактику гриппа и ОРЗ, особенно хороши протяжные народные песни, когда тренируются и легкие, и гортань. И самое главное: болезнь быстрее отступает, если песню петь хором.</a:t>
            </a:r>
          </a:p>
          <a:p>
            <a:r>
              <a:rPr lang="ru-RU" dirty="0"/>
              <a:t>Музыкой можно лечить многие психологические заболевания, есть масса примеров которые показывают нам, что к людям возвращалась память, рассудок и здравое мышление после музыкотерапии.</a:t>
            </a:r>
          </a:p>
          <a:p>
            <a:r>
              <a:rPr lang="ru-RU" dirty="0"/>
              <a:t>О влиянии музыки на человека можно говорить бесконечно... </a:t>
            </a:r>
          </a:p>
          <a:p>
            <a:endParaRPr lang="ru-RU" dirty="0"/>
          </a:p>
        </p:txBody>
      </p:sp>
    </p:spTree>
    <p:extLst>
      <p:ext uri="{BB962C8B-B14F-4D97-AF65-F5344CB8AC3E}">
        <p14:creationId xmlns:p14="http://schemas.microsoft.com/office/powerpoint/2010/main" xmlns="" val="1991338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196752"/>
            <a:ext cx="6400800" cy="864096"/>
          </a:xfrm>
        </p:spPr>
        <p:txBody>
          <a:bodyPr>
            <a:normAutofit fontScale="90000"/>
          </a:bodyPr>
          <a:lstStyle/>
          <a:p>
            <a:r>
              <a:rPr lang="ru-RU" dirty="0"/>
              <a:t>С помощью чего пишется музыка</a:t>
            </a:r>
            <a:r>
              <a:rPr lang="ru-RU" dirty="0" smtClean="0"/>
              <a:t>?</a:t>
            </a:r>
            <a:endParaRPr lang="ru-RU" dirty="0"/>
          </a:p>
        </p:txBody>
      </p:sp>
      <p:sp>
        <p:nvSpPr>
          <p:cNvPr id="3" name="Объект 2"/>
          <p:cNvSpPr>
            <a:spLocks noGrp="1"/>
          </p:cNvSpPr>
          <p:nvPr>
            <p:ph idx="1"/>
          </p:nvPr>
        </p:nvSpPr>
        <p:spPr/>
        <p:txBody>
          <a:bodyPr>
            <a:noAutofit/>
          </a:bodyPr>
          <a:lstStyle/>
          <a:p>
            <a:r>
              <a:rPr lang="ru-RU" dirty="0" smtClean="0"/>
              <a:t>В</a:t>
            </a:r>
            <a:r>
              <a:rPr lang="en-US" dirty="0" smtClean="0"/>
              <a:t> </a:t>
            </a:r>
            <a:r>
              <a:rPr lang="ru-RU" dirty="0" smtClean="0"/>
              <a:t>современной</a:t>
            </a:r>
            <a:r>
              <a:rPr lang="ru-RU" dirty="0"/>
              <a:t> </a:t>
            </a:r>
            <a:r>
              <a:rPr lang="ru-RU" dirty="0" smtClean="0"/>
              <a:t>музыкальной</a:t>
            </a:r>
            <a:r>
              <a:rPr lang="ru-RU" dirty="0"/>
              <a:t> нотации музыкальные звуки записываются с помощью набора символов, основные из которых — ноты. </a:t>
            </a:r>
            <a:endParaRPr lang="ru-RU" dirty="0" smtClean="0"/>
          </a:p>
          <a:p>
            <a:r>
              <a:rPr lang="ru-RU" dirty="0" smtClean="0"/>
              <a:t>Ноты</a:t>
            </a:r>
            <a:r>
              <a:rPr lang="ru-RU" dirty="0"/>
              <a:t> располагаются на линейке из пяти параллельных линий, называемой нотоносцем.</a:t>
            </a:r>
          </a:p>
        </p:txBody>
      </p:sp>
    </p:spTree>
    <p:extLst>
      <p:ext uri="{BB962C8B-B14F-4D97-AF65-F5344CB8AC3E}">
        <p14:creationId xmlns:p14="http://schemas.microsoft.com/office/powerpoint/2010/main" xmlns="" val="289527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052736"/>
            <a:ext cx="6400800" cy="1008112"/>
          </a:xfrm>
        </p:spPr>
        <p:txBody>
          <a:bodyPr>
            <a:normAutofit fontScale="90000"/>
          </a:bodyPr>
          <a:lstStyle/>
          <a:p>
            <a:r>
              <a:rPr lang="ru-RU" dirty="0"/>
              <a:t>С помощью чего пишется музыка?</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43608" y="3129135"/>
            <a:ext cx="6984776" cy="1504604"/>
          </a:xfrm>
        </p:spPr>
      </p:pic>
    </p:spTree>
    <p:extLst>
      <p:ext uri="{BB962C8B-B14F-4D97-AF65-F5344CB8AC3E}">
        <p14:creationId xmlns:p14="http://schemas.microsoft.com/office/powerpoint/2010/main" xmlns="" val="3494877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Кто пишет музыку?</a:t>
            </a:r>
          </a:p>
        </p:txBody>
      </p:sp>
      <p:sp>
        <p:nvSpPr>
          <p:cNvPr id="3" name="Объект 2"/>
          <p:cNvSpPr>
            <a:spLocks noGrp="1"/>
          </p:cNvSpPr>
          <p:nvPr>
            <p:ph idx="1"/>
          </p:nvPr>
        </p:nvSpPr>
        <p:spPr/>
        <p:txBody>
          <a:bodyPr>
            <a:normAutofit/>
          </a:bodyPr>
          <a:lstStyle/>
          <a:p>
            <a:r>
              <a:rPr lang="ru-RU" sz="1600" dirty="0"/>
              <a:t>Композитор – это автор музыкальных произведений. Он пишет музыку на заказ. Многие композиторы специализируются на определенном жанре, например, сочиняют музыку только для оперы или эстрады. Есть известные композиторы, которые пишут музыку для фильмов. Например, </a:t>
            </a:r>
            <a:r>
              <a:rPr lang="ru-RU" sz="1600" dirty="0" err="1"/>
              <a:t>Ханс</a:t>
            </a:r>
            <a:r>
              <a:rPr lang="ru-RU" sz="1600" dirty="0"/>
              <a:t> </a:t>
            </a:r>
            <a:r>
              <a:rPr lang="ru-RU" sz="1600" dirty="0" err="1"/>
              <a:t>Циммер</a:t>
            </a:r>
            <a:r>
              <a:rPr lang="ru-RU" sz="1600" dirty="0"/>
              <a:t> является известным </a:t>
            </a:r>
            <a:r>
              <a:rPr lang="ru-RU" sz="1600" dirty="0" err="1"/>
              <a:t>кинокомпозитором</a:t>
            </a:r>
            <a:r>
              <a:rPr lang="ru-RU" sz="1600" dirty="0"/>
              <a:t>. Он написал музыку для фильмов «</a:t>
            </a:r>
            <a:r>
              <a:rPr lang="ru-RU" sz="1600" dirty="0" err="1"/>
              <a:t>Интерстеллар</a:t>
            </a:r>
            <a:r>
              <a:rPr lang="ru-RU" sz="1600" dirty="0"/>
              <a:t>», «Пираты Карибского моря», «Гладиатор», «Темный рыцарь», «Начало»</a:t>
            </a:r>
          </a:p>
        </p:txBody>
      </p:sp>
    </p:spTree>
    <p:extLst>
      <p:ext uri="{BB962C8B-B14F-4D97-AF65-F5344CB8AC3E}">
        <p14:creationId xmlns:p14="http://schemas.microsoft.com/office/powerpoint/2010/main" xmlns="" val="145317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052736"/>
            <a:ext cx="6400800" cy="928464"/>
          </a:xfrm>
        </p:spPr>
        <p:txBody>
          <a:bodyPr>
            <a:normAutofit fontScale="90000"/>
          </a:bodyPr>
          <a:lstStyle/>
          <a:p>
            <a:r>
              <a:rPr lang="ru-RU" dirty="0"/>
              <a:t>Где используется музыка?</a:t>
            </a:r>
          </a:p>
        </p:txBody>
      </p:sp>
      <p:sp>
        <p:nvSpPr>
          <p:cNvPr id="3" name="Объект 2"/>
          <p:cNvSpPr>
            <a:spLocks noGrp="1"/>
          </p:cNvSpPr>
          <p:nvPr>
            <p:ph idx="1"/>
          </p:nvPr>
        </p:nvSpPr>
        <p:spPr/>
        <p:txBody>
          <a:bodyPr>
            <a:noAutofit/>
          </a:bodyPr>
          <a:lstStyle/>
          <a:p>
            <a:r>
              <a:rPr lang="ru-RU" sz="2000" dirty="0" smtClean="0"/>
              <a:t>Фильмы\мультфильмы</a:t>
            </a:r>
          </a:p>
          <a:p>
            <a:r>
              <a:rPr lang="ru-RU" sz="2000" dirty="0" smtClean="0"/>
              <a:t>Компьютерные игры</a:t>
            </a:r>
          </a:p>
          <a:p>
            <a:r>
              <a:rPr lang="ru-RU" sz="2000" dirty="0" smtClean="0"/>
              <a:t>Музыкальные игрушки</a:t>
            </a:r>
          </a:p>
          <a:p>
            <a:r>
              <a:rPr lang="ru-RU" sz="2000" dirty="0" smtClean="0"/>
              <a:t>Праздники\торжественные мероприятия</a:t>
            </a:r>
          </a:p>
          <a:p>
            <a:r>
              <a:rPr lang="ru-RU" sz="2000" dirty="0" smtClean="0"/>
              <a:t>Концерты (классической и эстрадной музыки)</a:t>
            </a:r>
          </a:p>
          <a:p>
            <a:r>
              <a:rPr lang="ru-RU" sz="2000" dirty="0" smtClean="0"/>
              <a:t>Лечение</a:t>
            </a:r>
          </a:p>
          <a:p>
            <a:endParaRPr lang="ru-RU" sz="2000" dirty="0" smtClean="0"/>
          </a:p>
        </p:txBody>
      </p:sp>
    </p:spTree>
    <p:extLst>
      <p:ext uri="{BB962C8B-B14F-4D97-AF65-F5344CB8AC3E}">
        <p14:creationId xmlns:p14="http://schemas.microsoft.com/office/powerpoint/2010/main" xmlns="" val="40126404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56</TotalTime>
  <Words>246</Words>
  <Application>Microsoft Office PowerPoint</Application>
  <PresentationFormat>Экран (4:3)</PresentationFormat>
  <Paragraphs>23</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Кутюр</vt:lpstr>
      <vt:lpstr>Музыка</vt:lpstr>
      <vt:lpstr>Музыка</vt:lpstr>
      <vt:lpstr>Для чего нужна музыка?</vt:lpstr>
      <vt:lpstr>Для чего нужна музыка?</vt:lpstr>
      <vt:lpstr>С помощью чего пишется музыка?</vt:lpstr>
      <vt:lpstr>С помощью чего пишется музыка?</vt:lpstr>
      <vt:lpstr>Кто пишет музыку?</vt:lpstr>
      <vt:lpstr>Где используется музыка?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Музыка</dc:title>
  <dc:creator>А</dc:creator>
  <cp:lastModifiedBy>kashirina</cp:lastModifiedBy>
  <cp:revision>12</cp:revision>
  <dcterms:created xsi:type="dcterms:W3CDTF">2021-03-28T05:41:31Z</dcterms:created>
  <dcterms:modified xsi:type="dcterms:W3CDTF">2024-03-19T07:56:22Z</dcterms:modified>
</cp:coreProperties>
</file>