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73" r:id="rId7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14"/>
  </p:normalViewPr>
  <p:slideViewPr>
    <p:cSldViewPr snapToGrid="0" snapToObjects="1">
      <p:cViewPr>
        <p:scale>
          <a:sx n="64" d="100"/>
          <a:sy n="64" d="100"/>
        </p:scale>
        <p:origin x="-960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468DD58-DB10-B74B-B122-90C79E1AB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6B637-9BBC-A746-A123-DA9D7235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586582"/>
            <a:ext cx="8213766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8A1883-B08D-BD4A-B1A4-564CFBF69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3413" y="3066257"/>
            <a:ext cx="821376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0FEBF-FC68-5940-8408-7AA92F26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F05D3-01BF-8A42-B5E2-AA2327A4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A25D76-1EFE-FA4C-8D0F-96E40264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66639097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3C0DE8-5326-0240-93CC-CE2DBE7A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0DD616-202F-0C4A-8498-BAF9B802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B97C6E-BA0B-9142-9BD9-D1144512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F3C7A-3D05-004B-8719-DCFDE50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B22C74-F7E3-4149-A59E-138439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778298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C8EC024-114A-2E49-87A2-3A1B102C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AF4E8B-9B93-B841-9A41-58F2A8F7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097BB6-C721-A64C-9FED-ADB1BC39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44087-0D6B-DF46-B616-00415249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8BF165-B5F1-A84D-AD5D-2D894A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079304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11493-70DA-4F40-B18B-0188275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E5BD0-B7A8-9B40-9AB5-0DBA90D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F31A1-DADB-F64A-BEBA-6AC48E90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9FB6A0-DAF0-7E47-B97C-1959E2BB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80F65-48DE-0F47-9AE4-8C5274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853303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B9028-A6A0-AA47-9A85-DE2BD943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621057-B7A1-0B4B-A6BB-93C07AA5B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FD353-3005-AA44-B1F8-3D8F2C4F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D10EE7-DEB6-C649-9E53-AE8EB744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1665B2-6583-FA49-ABAE-8323C6A9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158915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E06745-F536-7049-8D0D-BB50A7F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870B58-8BE0-5846-9A24-A91FA167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1F5A85-5AB6-394A-98C8-B73B3ECE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B91D8-BE0E-B54E-914A-3B00872C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1DFF1-3F28-444E-A843-913451B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61945-5F70-514E-9CD4-56885BC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72609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9C012-00B0-E945-B698-3733663A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C8B6CC-5B99-1046-94CB-3910E562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6B4E02-4DAF-FC4B-9DF6-5739BC1D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E5243-C7C1-884A-82EC-322F5A06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083453-DE2C-D544-9E7C-F711443EB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571954B-3EBC-B744-8F53-7075B00CA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A4E7285-82AA-A848-856A-64686C1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E984CD-E115-DA48-BA47-B54C3B5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96397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258A6-642A-BF40-9958-4533E85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FA18D4-4CEF-7D40-B6A4-7A86F448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89032-E3AA-E245-853E-A73CAA10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7AAB9C-695D-F84B-9246-DB6248F9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834998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7275D3-2908-3247-B605-5B971188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7BBEC9-CBCD-D94B-9ADA-44F9C9DD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A8A520-85A8-8D46-8B9C-866EC1EA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945365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56170-6B83-DE46-BBCD-20AB77EF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26FED9-D619-DF49-9B1D-6E397694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90FE7C-8051-964D-99B3-CF35F9C5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FCFFFE-88C3-FA49-BC3F-79D32E1D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B94432-4D8B-5B4F-A3A7-59742BD1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60719C-C737-3741-9BBB-4D0034D0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124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D62D0-2513-9841-ABC7-CDDA2486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A366AA-3FC8-B943-BE0C-AA130D26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74131E-00F8-2F44-8CB7-E507EDF93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94AA6-6713-014A-9DD1-54A1159D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4C64A-03C8-7C48-8C9B-2621E488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E5F111-4F7D-D441-B9CA-7C93C02D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77518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1ED96A1-01DB-3F4E-9A1D-BE8F965E24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573516-973B-2249-A644-F27551981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10515600" cy="77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F80DC-44A3-154D-BC99-BF2A84FB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595" y="1246909"/>
            <a:ext cx="10515600" cy="470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7741BF-604F-7D49-9946-889C3E68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0DCCA2-3C6B-3D47-A0E6-7C4CCBDF5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440882-C990-BE40-9BCA-2271ADF5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3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86D1F-0509-3D4C-9F76-D6135C5D6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914400"/>
            <a:ext cx="8213766" cy="286603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07ECFF"/>
                </a:solidFill>
              </a:rPr>
              <a:t>Сложные формулы</a:t>
            </a:r>
            <a:endParaRPr lang="x-none" dirty="0">
              <a:solidFill>
                <a:srgbClr val="07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CFED0E-47F1-81E0-5B0C-847D8EF7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Сложные формулы</a:t>
            </a:r>
            <a:endParaRPr lang="ru-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DA303462-0AD7-6770-DBD0-6A6407FE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10515600" cy="47014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Простая формула – это математическое выражение с одним оператором, такое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7+9.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содержит более одного оператора, к примеру, 5+2*8. Если формула содержит несколько математических операторов,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руководствуется порядком действий при выполнении вычислений. Используя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вычисления сложных формул, необходимо знать порядок выполнения действий.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251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 в формулах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выполняет действия, опираясь на следующий порядок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Выражения, помещенные в скобки.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Возведение в степень (например,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2^2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Умножение и деление, что идет раньше.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 и вычитание, что идет раньше.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ложная формула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762" y="4302176"/>
            <a:ext cx="8582282" cy="2268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0376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создать сложную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приведенном ниже примере, мы продемонстрируем, каким образом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вычисляет сложные формулы, опираясь на порядок выполнения операций. В данном примере мы хотим вычислить величину налога с продаж за услуги по питанию. Чтобы это осуществить, запишем следующее выражение в ячейке D4: =(D2+D3)*0,075. Эта формула сложит стоимость всех позиций счета, а затем умножит на размер налога с продаж 7,5% (записанный как 0,075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Создание сложн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248" y="4024208"/>
            <a:ext cx="7568993" cy="265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93996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создать сложную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придерживается порядка действий и сначала складывает значения в скобках: (44.85+39.90)=$84.75. Затем умножает это число на налоговую ставку: $84.75*0.075. Результат вычислений показывает, что налог с продаж составит $6.36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074" name="Picture 2" descr="Создание сложн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191" y="3237875"/>
            <a:ext cx="8465038" cy="29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81606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создать сложную формулу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Чрезвычайно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вводить сложные формулы с верным порядком действий. Иначе расчеты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могут оказаться неточными. В нашем случае при отсутствии скобок, в первую очередь выполняется умножение, и результат будет неверным. Скобки являются лучшим способом определения порядка вычислений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Создание сложных формул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084" y="3379231"/>
            <a:ext cx="8410107" cy="325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872767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14DDF"/>
      </a:accent1>
      <a:accent2>
        <a:srgbClr val="02BA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279</Words>
  <Application>Microsoft Office PowerPoint</Application>
  <PresentationFormat>Произвольный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Сложные формулы</vt:lpstr>
      <vt:lpstr>Сложные формулы</vt:lpstr>
      <vt:lpstr>Порядок действий в формулах Excel</vt:lpstr>
      <vt:lpstr>Как создать сложную формулу в Excel</vt:lpstr>
      <vt:lpstr>Как создать сложную формулу в Excel</vt:lpstr>
      <vt:lpstr>Как создать сложную формулу в Excel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Пользователь</cp:lastModifiedBy>
  <cp:revision>7</cp:revision>
  <dcterms:created xsi:type="dcterms:W3CDTF">2023-02-12T09:15:40Z</dcterms:created>
  <dcterms:modified xsi:type="dcterms:W3CDTF">2024-03-19T11:08:10Z</dcterms:modified>
</cp:coreProperties>
</file>