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60" r:id="rId9"/>
    <p:sldId id="261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14"/>
  </p:normalViewPr>
  <p:slideViewPr>
    <p:cSldViewPr snapToGrid="0" snapToObjects="1">
      <p:cViewPr>
        <p:scale>
          <a:sx n="64" d="100"/>
          <a:sy n="64" d="100"/>
        </p:scale>
        <p:origin x="-960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468DD58-DB10-B74B-B122-90C79E1AB5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B6B637-9BBC-A746-A123-DA9D7235E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3413" y="586582"/>
            <a:ext cx="8213766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8A1883-B08D-BD4A-B1A4-564CFBF69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3413" y="3066257"/>
            <a:ext cx="821376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60FEBF-FC68-5940-8408-7AA92F26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x-none" smtClean="0"/>
              <a:t>19.03.2024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AF05D3-01BF-8A42-B5E2-AA2327A4F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A25D76-1EFE-FA4C-8D0F-96E40264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6639097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3C0DE8-5326-0240-93CC-CE2DBE7A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90DD616-202F-0C4A-8498-BAF9B8022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B97C6E-BA0B-9142-9BD9-D11445128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x-none" smtClean="0"/>
              <a:t>19.03.2024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5F3C7A-3D05-004B-8719-DCFDE50D3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B22C74-F7E3-4149-A59E-138439A0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778298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C8EC024-114A-2E49-87A2-3A1B102C0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6AF4E8B-9B93-B841-9A41-58F2A8F7F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097BB6-C721-A64C-9FED-ADB1BC39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x-none" smtClean="0"/>
              <a:t>19.03.2024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D44087-0D6B-DF46-B616-004152490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8BF165-B5F1-A84D-AD5D-2D894A7A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5079304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C11493-70DA-4F40-B18B-018827575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BE5BD0-B7A8-9B40-9AB5-0DBA90DF1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FF31A1-DADB-F64A-BEBA-6AC48E90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x-none" smtClean="0"/>
              <a:t>19.03.2024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9FB6A0-DAF0-7E47-B97C-1959E2BBC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980F65-48DE-0F47-9AE4-8C5274D6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38533032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B9028-A6A0-AA47-9A85-DE2BD943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621057-B7A1-0B4B-A6BB-93C07AA5B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4FD353-3005-AA44-B1F8-3D8F2C4F1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x-none" smtClean="0"/>
              <a:t>19.03.2024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D10EE7-DEB6-C649-9E53-AE8EB744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1665B2-6583-FA49-ABAE-8323C6A9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71589151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E06745-F536-7049-8D0D-BB50A7F7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870B58-8BE0-5846-9A24-A91FA1673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1F5A85-5AB6-394A-98C8-B73B3ECE8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FB91D8-BE0E-B54E-914A-3B00872C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x-none" smtClean="0"/>
              <a:t>19.03.2024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51DFF1-3F28-444E-A843-913451B1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C61945-5F70-514E-9CD4-56885BC4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726099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9C012-00B0-E945-B698-3733663AF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C8B6CC-5B99-1046-94CB-3910E562F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6B4E02-4DAF-FC4B-9DF6-5739BC1D8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7E5243-C7C1-884A-82EC-322F5A062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3083453-DE2C-D544-9E7C-F711443EB0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571954B-3EBC-B744-8F53-7075B00CA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x-none" smtClean="0"/>
              <a:t>19.03.2024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A4E7285-82AA-A848-856A-64686C10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8E984CD-E115-DA48-BA47-B54C3B52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6963975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D258A6-642A-BF40-9958-4533E852F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EFA18D4-4CEF-7D40-B6A4-7A86F448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x-none" smtClean="0"/>
              <a:t>19.03.2024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7689032-E3AA-E245-853E-A73CAA107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97AAB9C-695D-F84B-9246-DB6248F9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28349984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27275D3-2908-3247-B605-5B971188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x-none" smtClean="0"/>
              <a:t>19.03.2024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97BBEC9-CBCD-D94B-9ADA-44F9C9DD0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AA8A520-85A8-8D46-8B9C-866EC1EA5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7945365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956170-6B83-DE46-BBCD-20AB77EF1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26FED9-D619-DF49-9B1D-6E3976947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90FE7C-8051-964D-99B3-CF35F9C56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FCFFFE-88C3-FA49-BC3F-79D32E1D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x-none" smtClean="0"/>
              <a:t>19.03.2024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B94432-4D8B-5B4F-A3A7-59742BD1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60719C-C737-3741-9BBB-4D0034D0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412424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0D62D0-2513-9841-ABC7-CDDA2486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AA366AA-3FC8-B943-BE0C-AA130D266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74131E-00F8-2F44-8CB7-E507EDF93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C94AA6-6713-014A-9DD1-54A1159D9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x-none" smtClean="0"/>
              <a:t>19.03.2024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24C64A-03C8-7C48-8C9B-2621E488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E5F111-4F7D-D441-B9CA-7C93C02D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4775182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ED96A1-01DB-3F4E-9A1D-BE8F965E246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573516-973B-2249-A644-F27551981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595" y="136526"/>
            <a:ext cx="10515600" cy="77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6F80DC-44A3-154D-BC99-BF2A84FB3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595" y="1246909"/>
            <a:ext cx="10515600" cy="4701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7741BF-604F-7D49-9946-889C3E68D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8AB57-9544-E545-8C51-3680F039C36D}" type="datetimeFigureOut">
              <a:rPr lang="x-none" smtClean="0"/>
              <a:t>19.03.2024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0DCCA2-3C6B-3D47-A0E6-7C4CCBDF5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440882-C990-BE40-9BCA-2271ADF5C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BE367-28C5-0C49-85FE-BFB4EA17906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337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286D1F-0509-3D4C-9F76-D6135C5D6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3413" y="914400"/>
            <a:ext cx="8213766" cy="2866030"/>
          </a:xfrm>
        </p:spPr>
        <p:txBody>
          <a:bodyPr anchor="ctr"/>
          <a:lstStyle/>
          <a:p>
            <a:pPr algn="ctr"/>
            <a:r>
              <a:rPr lang="ru-RU" dirty="0">
                <a:solidFill>
                  <a:srgbClr val="07ECFF"/>
                </a:solidFill>
              </a:rPr>
              <a:t>Относительные и абсолютные ссылки</a:t>
            </a:r>
            <a:endParaRPr lang="x-none" dirty="0">
              <a:solidFill>
                <a:srgbClr val="07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6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595" y="136525"/>
            <a:ext cx="10515600" cy="1452431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Создаем формулу, используя абсолютные ссылки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595" y="1588956"/>
            <a:ext cx="4553392" cy="49674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Выделите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ячейку, которая будет содержать формулу. В нашем примере мы выделим ячейку D3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Введите выражение для вычисления необходимого значения. В нашем случае мы введем =(B3*C3)*$E$1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Нажмите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клавиатуре. Формула будет вычислена, а результат отобразится в ячейке.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Абсолютные ссылки в Exc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4"/>
          <a:stretch/>
        </p:blipFill>
        <p:spPr bwMode="auto">
          <a:xfrm>
            <a:off x="6989928" y="1143453"/>
            <a:ext cx="4792342" cy="371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Абсолютные ссылки в Exce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7"/>
          <a:stretch/>
        </p:blipFill>
        <p:spPr bwMode="auto">
          <a:xfrm>
            <a:off x="6011056" y="3394506"/>
            <a:ext cx="4122294" cy="316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070292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595" y="136525"/>
            <a:ext cx="10515600" cy="1452431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Создаем формулу, используя абсолютные ссылки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595" y="1588956"/>
            <a:ext cx="10009812" cy="49674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Отпустите кнопку мыши. Формула будет скопирована в выбранные ячейки с абсолютной ссылкой, и в каждой будет вычислен результат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4" name="Picture 6" descr="Абсолютные ссылки в Exc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334" y="2574620"/>
            <a:ext cx="5795520" cy="408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585742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595" y="136525"/>
            <a:ext cx="10515600" cy="1452431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Создаем формулу, используя абсолютные ссылки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595" y="1409075"/>
            <a:ext cx="10009812" cy="3612630"/>
          </a:xfrm>
        </p:spPr>
        <p:txBody>
          <a:bodyPr numCol="2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дважды щелкнуть по заполненным ячейкам, чтобы проверить правильность своих формул. Абсолютная ссылка должна быть одинаковой для каждой ячейки, в то время как относительные, окажутся разными в зависимости от строки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Убедитесь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при создании абсолютных ссылок, в адресах присутствует знак доллара ($). В следующем примере знак доллара был опущен. Это привело к тому, что при копировании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интерпретировал ссылку как относительную и вычислил неверный результат.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Абсолютные ссылки в Exc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950" y="3942414"/>
            <a:ext cx="4012176" cy="28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Абсолютные ссылки в Exc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064" y="3942414"/>
            <a:ext cx="4012176" cy="28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03445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FED0E-47F1-81E0-5B0C-847D8EF7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Относительные и абсолютные ссылки</a:t>
            </a:r>
            <a:endParaRPr lang="ru-RU" b="1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DA303462-0AD7-6770-DBD0-6A6407FE5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595" y="1246909"/>
            <a:ext cx="10515600" cy="47014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Относительные ссылки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позволяют значительно упростить жизнь, даже обычному рядовому пользователю. Используя относительные ссылки в своих вычислениях, Вы можете буквально за несколько секунд выполнить работу, на которую, в противном случае, понадобились бы часы.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существует два типа ссылок: относительные и абсолютные. Относительные и абсолютные ссылки ведут себя по-разному при копировании и заполнении других ячеек. Относительные ссылки изменяются при копировании, а абсолютные, напротив, остаются неизменными..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2514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Относительная ссылка – что это?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умолчанию, все ссылки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относительными. При копировании формул, они изменяются на основании относительного расположения строк и столбцов. Например, если Вы скопируете формулу =A1+B1 из строки 1 в строку 2, формула превратится в =A2+B2. Относительные ссылки особенно удобны, когда необходимо продублировать тот же самый расчет по нескольким строкам или столбцам.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80376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595" y="136525"/>
            <a:ext cx="10515600" cy="1407461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копирование формул с относительными ссылками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595" y="1543985"/>
            <a:ext cx="10515600" cy="44043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того чтобы создавать новую формулу для каждой строки, мы можем создать всего одну, а затем скопировать ее в другие строки. Для этого воспользуемся относительными ссылками, чтобы правильно вычислить сумму по каждому элементу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Относительные ссылки в Exc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60" y="2942830"/>
            <a:ext cx="5566348" cy="391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8819" y="3153676"/>
            <a:ext cx="37475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Выделите ячейку, которая будет содержать формулу. В нашем примере мы выбрали ячейку D2.</a:t>
            </a:r>
          </a:p>
        </p:txBody>
      </p:sp>
    </p:spTree>
    <p:extLst>
      <p:ext uri="{BB962C8B-B14F-4D97-AF65-F5344CB8AC3E}">
        <p14:creationId xmlns:p14="http://schemas.microsoft.com/office/powerpoint/2010/main" val="49293996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595" y="136525"/>
            <a:ext cx="10515600" cy="1407461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копирование формул с относительными ссылками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595" y="1678896"/>
            <a:ext cx="4236200" cy="426946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Введите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 для вычисления необходимого значения. В нашем примере, мы введем =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B2*C2.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Нажмите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клавиатуре. Формула будет вычислена, а результат отобразится в ячейке.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Относительные ссылки в Exc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795" y="1543986"/>
            <a:ext cx="5815642" cy="409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32797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595" y="136525"/>
            <a:ext cx="10515600" cy="1407461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копирование формул с относительными ссылками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595" y="1678896"/>
            <a:ext cx="4778244" cy="45570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Найдите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автозаполнения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правом нижнем углу рассматриваемой ячейки. В данном примере мы ищем маркер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автозаполнения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ячейке D2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и, удерживая левую кнопку мыши, перетащите маркер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автозаполнения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необходимым ячейкам. В нашем случае это диапазон D3:D12.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Относительные ссылки в Exc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760" y="1586550"/>
            <a:ext cx="4567634" cy="321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тносительные ссылки в Exc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56" y="3824899"/>
            <a:ext cx="3750300" cy="263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24614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595" y="136525"/>
            <a:ext cx="10515600" cy="1407461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копирование формул с относительными ссылками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595" y="1678896"/>
            <a:ext cx="5063058" cy="488679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Отпустите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кнопку мыши. Формула будет скопирована в выбранные ячейки с относительными ссылками, и в каждой будут вычислены значения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 можете дважды щелкнуть по заполненным ячейкам, чтобы проверить правильность своих формул. Относительные ссылки должны быть разными для каждой ячейки, в зависимости от строки.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Относительные ссылки в Exc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9"/>
          <a:stretch/>
        </p:blipFill>
        <p:spPr bwMode="auto">
          <a:xfrm>
            <a:off x="7918369" y="1543986"/>
            <a:ext cx="4043781" cy="311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Относительные ссылки в Exce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2"/>
          <a:stretch/>
        </p:blipFill>
        <p:spPr bwMode="auto">
          <a:xfrm>
            <a:off x="6280879" y="3559255"/>
            <a:ext cx="4092314" cy="313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4797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ссылка — что это?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595" y="1246908"/>
            <a:ext cx="10399556" cy="56110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формулах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абсолютная ссылка сопровождается добавлением знака доллара ($). Он может предшествовать ссылке на столбец, строку или тому и другому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при создании формул, которые содержат абсолютные ссылки, используется следующий формат: $A$2. Два других формата используются значительно реже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формулы Вы можете нажать клавишу F4 на клавиатуре для переключения между относительными и абсолютными ссылками. Это самый простой и быстрый способ вставить абсолютную ссылку.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Абсолютные ссылки в Exc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78" y="2233534"/>
            <a:ext cx="6707223" cy="186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54547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595" y="136525"/>
            <a:ext cx="10515600" cy="1452431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Создаем формулу, используя абсолютные ссылки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595" y="1588956"/>
            <a:ext cx="10515600" cy="43594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следующем примере мы введем налоговую ставку 7.5% в ячейку E1, чтобы рассчитать налог с продаж для всех позиций столбца D. Поскольку в каждой формуле используется одна и та же налоговая ставка, необходимо, чтобы ссылка оставалась неизменной при копировании формулы в столбце D. Для этого необходимо внести абсолютную ссылку $E$1 в нашу формулу.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7497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Custom 3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14DDF"/>
      </a:accent1>
      <a:accent2>
        <a:srgbClr val="02BAE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695</Words>
  <Application>Microsoft Office PowerPoint</Application>
  <PresentationFormat>Произвольный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Относительные и абсолютные ссылки</vt:lpstr>
      <vt:lpstr>Относительные и абсолютные ссылки</vt:lpstr>
      <vt:lpstr>Относительная ссылка – что это?</vt:lpstr>
      <vt:lpstr>Создание и копирование формул с относительными ссылками</vt:lpstr>
      <vt:lpstr>Создание и копирование формул с относительными ссылками</vt:lpstr>
      <vt:lpstr>Создание и копирование формул с относительными ссылками</vt:lpstr>
      <vt:lpstr>Создание и копирование формул с относительными ссылками</vt:lpstr>
      <vt:lpstr>Абсолютная ссылка — что это?</vt:lpstr>
      <vt:lpstr>Создаем формулу, используя абсолютные ссылки</vt:lpstr>
      <vt:lpstr>Создаем формулу, используя абсолютные ссылки</vt:lpstr>
      <vt:lpstr>Создаем формулу, используя абсолютные ссылки</vt:lpstr>
      <vt:lpstr>Создаем формулу, используя абсолютные ссылки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Пользователь</cp:lastModifiedBy>
  <cp:revision>9</cp:revision>
  <dcterms:created xsi:type="dcterms:W3CDTF">2023-02-12T09:15:40Z</dcterms:created>
  <dcterms:modified xsi:type="dcterms:W3CDTF">2024-03-19T12:29:21Z</dcterms:modified>
</cp:coreProperties>
</file>