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5" autoAdjust="0"/>
    <p:restoredTop sz="86388" autoAdjust="0"/>
  </p:normalViewPr>
  <p:slideViewPr>
    <p:cSldViewPr snapToGrid="0" snapToObjects="1">
      <p:cViewPr>
        <p:scale>
          <a:sx n="50" d="100"/>
          <a:sy n="50" d="100"/>
        </p:scale>
        <p:origin x="-1548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36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468DD58-DB10-B74B-B122-90C79E1AB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6B637-9BBC-A746-A123-DA9D7235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586582"/>
            <a:ext cx="8213766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8A1883-B08D-BD4A-B1A4-564CFBF69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3413" y="3066257"/>
            <a:ext cx="821376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0FEBF-FC68-5940-8408-7AA92F26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F05D3-01BF-8A42-B5E2-AA2327A4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A25D76-1EFE-FA4C-8D0F-96E40264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66639097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3C0DE8-5326-0240-93CC-CE2DBE7A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0DD616-202F-0C4A-8498-BAF9B802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B97C6E-BA0B-9142-9BD9-D1144512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F3C7A-3D05-004B-8719-DCFDE50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B22C74-F7E3-4149-A59E-138439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778298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C8EC024-114A-2E49-87A2-3A1B102C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AF4E8B-9B93-B841-9A41-58F2A8F7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097BB6-C721-A64C-9FED-ADB1BC39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44087-0D6B-DF46-B616-00415249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8BF165-B5F1-A84D-AD5D-2D894A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079304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11493-70DA-4F40-B18B-0188275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E5BD0-B7A8-9B40-9AB5-0DBA90D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F31A1-DADB-F64A-BEBA-6AC48E90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9FB6A0-DAF0-7E47-B97C-1959E2BB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80F65-48DE-0F47-9AE4-8C5274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853303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B9028-A6A0-AA47-9A85-DE2BD943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621057-B7A1-0B4B-A6BB-93C07AA5B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FD353-3005-AA44-B1F8-3D8F2C4F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D10EE7-DEB6-C649-9E53-AE8EB744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1665B2-6583-FA49-ABAE-8323C6A9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158915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E06745-F536-7049-8D0D-BB50A7F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870B58-8BE0-5846-9A24-A91FA167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1F5A85-5AB6-394A-98C8-B73B3ECE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B91D8-BE0E-B54E-914A-3B00872C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1DFF1-3F28-444E-A843-913451B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61945-5F70-514E-9CD4-56885BC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72609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9C012-00B0-E945-B698-3733663A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C8B6CC-5B99-1046-94CB-3910E562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6B4E02-4DAF-FC4B-9DF6-5739BC1D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E5243-C7C1-884A-82EC-322F5A06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083453-DE2C-D544-9E7C-F711443EB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571954B-3EBC-B744-8F53-7075B00CA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A4E7285-82AA-A848-856A-64686C1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E984CD-E115-DA48-BA47-B54C3B5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96397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258A6-642A-BF40-9958-4533E85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FA18D4-4CEF-7D40-B6A4-7A86F448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89032-E3AA-E245-853E-A73CAA10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7AAB9C-695D-F84B-9246-DB6248F9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834998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7275D3-2908-3247-B605-5B971188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7BBEC9-CBCD-D94B-9ADA-44F9C9DD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A8A520-85A8-8D46-8B9C-866EC1EA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945365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56170-6B83-DE46-BBCD-20AB77EF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26FED9-D619-DF49-9B1D-6E397694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90FE7C-8051-964D-99B3-CF35F9C5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FCFFFE-88C3-FA49-BC3F-79D32E1D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B94432-4D8B-5B4F-A3A7-59742BD1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60719C-C737-3741-9BBB-4D0034D0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124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D62D0-2513-9841-ABC7-CDDA2486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A366AA-3FC8-B943-BE0C-AA130D26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74131E-00F8-2F44-8CB7-E507EDF93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94AA6-6713-014A-9DD1-54A1159D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4C64A-03C8-7C48-8C9B-2621E488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E5F111-4F7D-D441-B9CA-7C93C02D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77518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1ED96A1-01DB-3F4E-9A1D-BE8F965E24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573516-973B-2249-A644-F27551981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10515600" cy="77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F80DC-44A3-154D-BC99-BF2A84FB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595" y="1246909"/>
            <a:ext cx="10515600" cy="470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7741BF-604F-7D49-9946-889C3E68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0DCCA2-3C6B-3D47-A0E6-7C4CCBDF5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440882-C990-BE40-9BCA-2271ADF5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3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86D1F-0509-3D4C-9F76-D6135C5D6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914400"/>
            <a:ext cx="8213766" cy="286603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07ECFF"/>
                </a:solidFill>
              </a:rPr>
              <a:t>Простые формулы</a:t>
            </a:r>
            <a:endParaRPr lang="x-none" dirty="0">
              <a:solidFill>
                <a:srgbClr val="07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CFED0E-47F1-81E0-5B0C-847D8EF7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5"/>
            <a:ext cx="10515600" cy="149505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Математические (арифметические) операторы</a:t>
            </a:r>
            <a:endParaRPr lang="ru-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DA303462-0AD7-6770-DBD0-6A6407FE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631576"/>
            <a:ext cx="10217029" cy="522642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 стандартные операторы для формул, такие как: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плюс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сложения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(+)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вычитания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звездочка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умножения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(*)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деления (/)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циркумфлекс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возведения в степень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(^)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формулы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начинаться со знака равенства (=). Это связано с тем, что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приравнивает данные хранящиеся в ячейке (т.е. формулу) к значению, которое она вычисляет (т.е. к результату).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25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о ссылках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6" y="1246908"/>
            <a:ext cx="9499852" cy="56110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создавать формулы, применяя фиксированные значения (например, =2+2 или =5*5), в большинстве случаев для создания формул используются адреса ячеек. Этот процесс называется созданием ссылок. Создавая ссылки на ячейки убедитесь, что формулы не содержат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ошибок.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ссылок в формулах дает ряд преимуществ, начиная от меньшего количества ошибок и заканчивая простотой редактирования формул. К примеру, вы легко можете изменить значения, на которые ссылается формула, без необходимости ее редактировать.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Основные сведения о ссылках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905" y="3603009"/>
            <a:ext cx="4151540" cy="309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037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о ссылках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6" y="1246908"/>
            <a:ext cx="9499852" cy="56110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математические операторы, совместно со ссылками на ячейки, можно создать множество простых формул. На рисунке ниже приведены несколько примеров формул, которые используют разнообразные комбинации операторов и ссылок.</a:t>
            </a:r>
          </a:p>
        </p:txBody>
      </p:sp>
      <p:pic>
        <p:nvPicPr>
          <p:cNvPr id="3074" name="Picture 2" descr="Основные сведения о ссылках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382" y="2758966"/>
            <a:ext cx="6515153" cy="369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1902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5"/>
            <a:ext cx="10515600" cy="11103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Создаем первую простую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4" y="1246909"/>
            <a:ext cx="5074689" cy="539037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создать формулу, выделите ячейку, которая будет ее содержать. В нашем примере мы выделили ячейку B3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знак равенства (=). Обратите внимание, что он появляется как в самой ячейке, так и в строке формул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адрес ячейки, которая должна стоять первой в формуле. В нашем случае это ячейка B1. Её границы будут выделены синим цветом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Создание прост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283" y="1061285"/>
            <a:ext cx="31623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оздание простых формул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740" y="2686117"/>
            <a:ext cx="3221413" cy="216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Создание простых формул в Exc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06" y="4346630"/>
            <a:ext cx="31623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127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5"/>
            <a:ext cx="10515600" cy="111038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Создаем первую простую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4" y="1246909"/>
            <a:ext cx="5069222" cy="539037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математический оператор, который хотите использовать. В нашем примере мы введем знак сложения (+).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адрес ячейки, которая должна стоять второй в формуле. В нашем случае это ячейка B2. Её границы будут выделены синим цветом.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Нажмите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клавиатуре. Формула будет создана и рассчитана.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Создание прост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816" y="1246909"/>
            <a:ext cx="31623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Создание простых формул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003" y="2839161"/>
            <a:ext cx="31623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8898" y="5126148"/>
            <a:ext cx="102074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результат вычислений не поместится в ячейку, то вместо ожидаемого результата могут появиться знаки решетки (#######). Это означает, что ширины столбца недостаточно для отображения всего содержимого. Просто увеличьте ширину столбца для отображения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4454319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5"/>
            <a:ext cx="10515600" cy="139272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преимущество формул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ссылками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529253"/>
            <a:ext cx="10515600" cy="44191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преимущество ссылок в том, что они позволяют вносить изменения в данные на листе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необходимости переписывать сами формулы. В следующем примере мы изменим значение ячейки B1 с $1200 на $1800. Формула будет автоматически пересчитана и отобразится новое значение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170" name="Picture 2" descr="Создание прост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657" y="3458758"/>
            <a:ext cx="7409530" cy="313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5454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для создания формул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того, чтобы вводить адреса ячеек вручную, Вы можете всего лишь щелкнуть по ячейке, которую хотите включить в формулу. Этот прием может сэкономить вам много времени и сил при создании формул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следующем примере мы создадим формулу для расчета стоимости заказа нескольких коробок пластиковой посуды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194" name="Picture 2" descr="Создание прост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857" y="3390900"/>
            <a:ext cx="4996143" cy="344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 txBox="1">
            <a:spLocks/>
          </p:cNvSpPr>
          <p:nvPr/>
        </p:nvSpPr>
        <p:spPr>
          <a:xfrm>
            <a:off x="1562595" y="3181351"/>
            <a:ext cx="5924055" cy="367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можно копировать в смежные ячейки при помощи маркера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позволит сэкономить время, когда необходимо использовать одну и ту же формулу множество раз. Изучите уроки раздела Относительные и абсолютные ссылки, чтобы получить дополнительную информацию.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749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изменить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085850"/>
            <a:ext cx="10515600" cy="57721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ячейку, формулу в которой необходимо изменить.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Щелкните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Строке формул, чтобы приступить к редактированию формулы. Вы также можете дважды щелкнуть по ячейке, чтобы посмотреть и отредактировать формулу прямо в ней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ячейки, на которые ссылается формула, будут выделены разноцветными границами. В нашем примере, мы изменим вторую часть формулы, чтобы ссылка вела на ячейку B2 вместо C2. Для этого выделите в формуле адрес, который необходимо отредактировать, а затем выберите мышью требуемую ячейку или измените адрес вручную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нажмите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клавиатуре или воспользуйтесь командой Ввод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Cтроке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обновится, и Вы увидите новое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4" descr="Редактирование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45" y="4779517"/>
            <a:ext cx="4819155" cy="185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Редактирование формул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295" y="4779517"/>
            <a:ext cx="3885705" cy="187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973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14DDF"/>
      </a:accent1>
      <a:accent2>
        <a:srgbClr val="02BA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642</Words>
  <Application>Microsoft Office PowerPoint</Application>
  <PresentationFormat>Произвольный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Простые формулы</vt:lpstr>
      <vt:lpstr>Математические (арифметические) операторы</vt:lpstr>
      <vt:lpstr>Основные сведения о ссылках</vt:lpstr>
      <vt:lpstr>Основные сведения о ссылках</vt:lpstr>
      <vt:lpstr>Создаем первую простую формулу в Excel</vt:lpstr>
      <vt:lpstr>Создаем первую простую формулу в Excel</vt:lpstr>
      <vt:lpstr>Основное преимущество формул со ссылками</vt:lpstr>
      <vt:lpstr>Приемы для создания формул</vt:lpstr>
      <vt:lpstr>Как изменить формулу в Excel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Пользователь</cp:lastModifiedBy>
  <cp:revision>10</cp:revision>
  <dcterms:created xsi:type="dcterms:W3CDTF">2023-02-12T09:15:40Z</dcterms:created>
  <dcterms:modified xsi:type="dcterms:W3CDTF">2024-03-19T10:45:56Z</dcterms:modified>
</cp:coreProperties>
</file>